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95"/>
  </p:notesMasterIdLst>
  <p:sldIdLst>
    <p:sldId id="273" r:id="rId4"/>
    <p:sldId id="320" r:id="rId5"/>
    <p:sldId id="275" r:id="rId6"/>
    <p:sldId id="321" r:id="rId7"/>
    <p:sldId id="322" r:id="rId8"/>
    <p:sldId id="279" r:id="rId9"/>
    <p:sldId id="283" r:id="rId10"/>
    <p:sldId id="278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재우" initials="전재" lastIdx="1" clrIdx="0">
    <p:extLst>
      <p:ext uri="{19B8F6BF-5375-455C-9EA6-DF929625EA0E}">
        <p15:presenceInfo xmlns:p15="http://schemas.microsoft.com/office/powerpoint/2012/main" userId="386a5d4f10b33f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8T09:29:06.1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9EE5-5BC2-4910-A77C-0E4CA2BCF931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0A767-77FD-4170-B98F-6541FA929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9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1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924329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371975"/>
            <a:ext cx="12191852" cy="248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979522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295063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834151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680367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951830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1263874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865922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2084665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543091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3235118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3249238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3025188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959401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977124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291908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925769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3136208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3237012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942837"/>
            <a:ext cx="12192000" cy="7511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5400" i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오늘 뭐 먹지</a:t>
            </a:r>
            <a:r>
              <a:rPr lang="en-US" altLang="ko-KR" sz="5400" i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5400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5768548"/>
            <a:ext cx="12192000" cy="43204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bg1"/>
                </a:solidFill>
              </a:rPr>
              <a:t>What should we eat today?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4" name="Rounded Rectangle 7">
            <a:extLst>
              <a:ext uri="{FF2B5EF4-FFF2-40B4-BE49-F238E27FC236}">
                <a16:creationId xmlns:a16="http://schemas.microsoft.com/office/drawing/2014/main" id="{C5BCC6EF-BFF7-4FBA-AAB1-1A78CAC12DA1}"/>
              </a:ext>
            </a:extLst>
          </p:cNvPr>
          <p:cNvSpPr/>
          <p:nvPr/>
        </p:nvSpPr>
        <p:spPr>
          <a:xfrm>
            <a:off x="460402" y="415671"/>
            <a:ext cx="1262227" cy="31020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JMTGR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814195"/>
            <a:ext cx="10497185" cy="135826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3745230"/>
            <a:ext cx="10478135" cy="2189480"/>
          </a:xfrm>
          <a:prstGeom prst="rect">
            <a:avLst/>
          </a:prstGeom>
          <a:noFill/>
        </p:spPr>
      </p:pic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57095"/>
            <a:ext cx="10659110" cy="3587115"/>
          </a:xfrm>
          <a:prstGeom prst="rect">
            <a:avLst/>
          </a:prstGeom>
          <a:noFill/>
        </p:spPr>
      </p:pic>
      <p:sp>
        <p:nvSpPr>
          <p:cNvPr id="9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6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438400"/>
            <a:ext cx="10554335" cy="3248660"/>
          </a:xfrm>
          <a:prstGeom prst="rect">
            <a:avLst/>
          </a:prstGeom>
          <a:noFill/>
        </p:spPr>
      </p:pic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2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816735"/>
            <a:ext cx="10563860" cy="124142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440430"/>
            <a:ext cx="10535285" cy="2399030"/>
          </a:xfrm>
          <a:prstGeom prst="rect">
            <a:avLst/>
          </a:prstGeom>
          <a:noFill/>
        </p:spPr>
      </p:pic>
      <p:sp>
        <p:nvSpPr>
          <p:cNvPr id="9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9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457325"/>
            <a:ext cx="10535285" cy="230568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3892550"/>
            <a:ext cx="10535285" cy="2270760"/>
          </a:xfrm>
          <a:prstGeom prst="rect">
            <a:avLst/>
          </a:prstGeom>
          <a:noFill/>
        </p:spPr>
      </p:pic>
      <p:sp>
        <p:nvSpPr>
          <p:cNvPr id="9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24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46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다이어그램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07813" y="2818759"/>
            <a:ext cx="11573197" cy="724247"/>
          </a:xfrm>
        </p:spPr>
        <p:txBody>
          <a:bodyPr/>
          <a:lstStyle/>
          <a:p>
            <a:r>
              <a:rPr lang="en-US" altLang="ko-KR" dirty="0" smtClean="0"/>
              <a:t>Package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5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8854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다이어그램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45" y="1314450"/>
            <a:ext cx="7077710" cy="422973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Package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5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24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46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 다이어그램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07813" y="2888903"/>
            <a:ext cx="11573197" cy="724247"/>
          </a:xfrm>
        </p:spPr>
        <p:txBody>
          <a:bodyPr/>
          <a:lstStyle/>
          <a:p>
            <a:r>
              <a:rPr lang="en-US" altLang="ko-KR" dirty="0" smtClean="0"/>
              <a:t>Class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2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Filter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1/AppData/Roaming/PolarisOffice/ETemp/13180_15403576/fImage6177452464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" y="1704340"/>
            <a:ext cx="10520045" cy="351790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Crypto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63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88607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Member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Picture " descr="C:/Users/user1/AppData/Roaming/PolarisOffice/ETemp/13180_15403576/fImage179261416309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1105" y="1229360"/>
            <a:ext cx="9502775" cy="588073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4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051" y="2762054"/>
            <a:ext cx="5315131" cy="843969"/>
          </a:xfrm>
        </p:spPr>
        <p:txBody>
          <a:bodyPr/>
          <a:lstStyle/>
          <a:p>
            <a:r>
              <a:rPr lang="ko-KR" altLang="en-US" sz="4000" b="1" dirty="0" smtClean="0"/>
              <a:t>프로젝트 발표 보고서</a:t>
            </a:r>
            <a:endParaRPr lang="en-US" sz="4000" b="1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81437"/>
            <a:ext cx="5083626" cy="288032"/>
          </a:xfrm>
        </p:spPr>
        <p:txBody>
          <a:bodyPr>
            <a:normAutofit/>
          </a:bodyPr>
          <a:lstStyle/>
          <a:p>
            <a:r>
              <a:rPr lang="ko-KR" altLang="en-US" sz="1400" b="1" dirty="0" err="1" smtClean="0"/>
              <a:t>변근영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이동훈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오승석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안병진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전재우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전범관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67589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KoreaRecipe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" y="1165493"/>
            <a:ext cx="10627360" cy="561467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KoreaRecipe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8854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17" y="1118870"/>
            <a:ext cx="6721475" cy="532511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MyRecipe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9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50952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505585"/>
            <a:ext cx="10173335" cy="384810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Square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0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461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Package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85950"/>
            <a:ext cx="10163810" cy="308927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Packages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28854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1488440"/>
            <a:ext cx="10474960" cy="387477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6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461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" y="1659890"/>
            <a:ext cx="10353040" cy="352996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9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24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46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hangingPunct="1"/>
            <a:r>
              <a:rPr lang="ko-KR" sz="3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시퀀스 다이어그램</a:t>
            </a:r>
            <a:endParaRPr lang="ko-KR" altLang="en-US" sz="36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72143" y="298276"/>
            <a:ext cx="11573197" cy="724247"/>
          </a:xfrm>
        </p:spPr>
        <p:txBody>
          <a:bodyPr/>
          <a:lstStyle/>
          <a:p>
            <a:r>
              <a:rPr lang="en-US" altLang="ko-KR" dirty="0" smtClean="0"/>
              <a:t>Sequence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6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사용자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3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Login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1150"/>
            <a:ext cx="10354310" cy="446087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5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1766570"/>
            <a:ext cx="7915910" cy="3343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LoginIdCheck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LoginCheck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5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822330" y="213650"/>
            <a:ext cx="9369669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51854" y="1629308"/>
            <a:ext cx="7749970" cy="592035"/>
            <a:chOff x="3901726" y="1933234"/>
            <a:chExt cx="7749970" cy="59203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51854" y="3567852"/>
            <a:ext cx="7784156" cy="602550"/>
            <a:chOff x="3867540" y="3720288"/>
            <a:chExt cx="7784156" cy="60255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75AD1-52CB-46FB-97BA-2BDBD8ED8C56}"/>
              </a:ext>
            </a:extLst>
          </p:cNvPr>
          <p:cNvGrpSpPr/>
          <p:nvPr/>
        </p:nvGrpSpPr>
        <p:grpSpPr>
          <a:xfrm>
            <a:off x="3851854" y="4547639"/>
            <a:ext cx="7799842" cy="592035"/>
            <a:chOff x="3851854" y="4614503"/>
            <a:chExt cx="7799842" cy="59203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B9D0B22-B530-46F2-AB72-E7BF4EAAE6E4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4D2072A-C467-4F4F-A422-5245E20326E3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2853914-2F61-47A6-9707-9738FCDA5C51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B815312-BE75-48F4-823E-91E0DE112CF0}"/>
                </a:ext>
              </a:extLst>
            </p:cNvPr>
            <p:cNvSpPr/>
            <p:nvPr/>
          </p:nvSpPr>
          <p:spPr>
            <a:xfrm>
              <a:off x="3851854" y="4614503"/>
              <a:ext cx="423916" cy="59203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78DEAA-22AD-48AF-830B-B8239CB303FA}"/>
              </a:ext>
            </a:extLst>
          </p:cNvPr>
          <p:cNvGrpSpPr/>
          <p:nvPr/>
        </p:nvGrpSpPr>
        <p:grpSpPr>
          <a:xfrm>
            <a:off x="3851854" y="5516913"/>
            <a:ext cx="7778525" cy="593437"/>
            <a:chOff x="3873171" y="5516913"/>
            <a:chExt cx="7778525" cy="593437"/>
          </a:xfrm>
        </p:grpSpPr>
        <p:sp>
          <p:nvSpPr>
            <p:cNvPr id="72" name="Rectangle 19">
              <a:extLst>
                <a:ext uri="{FF2B5EF4-FFF2-40B4-BE49-F238E27FC236}">
                  <a16:creationId xmlns:a16="http://schemas.microsoft.com/office/drawing/2014/main" id="{0F447151-135E-42DE-8E38-77A1961F6E20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6E29313-C0D6-40BC-8132-8829F7DADFDD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D0B540-3483-43A3-A4D1-A7B89075D6A1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FD904A3-9377-441F-9960-B2B70DF1FF2B}"/>
                </a:ext>
              </a:extLst>
            </p:cNvPr>
            <p:cNvSpPr/>
            <p:nvPr/>
          </p:nvSpPr>
          <p:spPr>
            <a:xfrm>
              <a:off x="3873171" y="5518717"/>
              <a:ext cx="396567" cy="59163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51854" y="2598580"/>
            <a:ext cx="7794612" cy="592035"/>
            <a:chOff x="3857084" y="2826990"/>
            <a:chExt cx="7794612" cy="592035"/>
          </a:xfrm>
        </p:grpSpPr>
        <p:sp>
          <p:nvSpPr>
            <p:cNvPr id="63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4595443" y="1745011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프로젝트 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기획의도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b="1" dirty="0">
                <a:latin typeface="Arial" pitchFamily="34" charset="0"/>
                <a:cs typeface="Arial" pitchFamily="34" charset="0"/>
              </a:rPr>
              <a:t>유사 사이트 분석 결과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670856" y="2707900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목표 구현 기능 및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USECASE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 </a:t>
            </a:r>
            <a:endParaRPr lang="ko-KR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C638B3-3F49-4F22-92DD-2FBB86DBD7C7}"/>
              </a:ext>
            </a:extLst>
          </p:cNvPr>
          <p:cNvSpPr txBox="1"/>
          <p:nvPr/>
        </p:nvSpPr>
        <p:spPr bwMode="auto">
          <a:xfrm>
            <a:off x="4670855" y="3629997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팀원 업무 분담과 작업 완성도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F4A1154-C77F-424A-BDCF-F61C05656936}"/>
              </a:ext>
            </a:extLst>
          </p:cNvPr>
          <p:cNvSpPr txBox="1"/>
          <p:nvPr/>
        </p:nvSpPr>
        <p:spPr bwMode="auto">
          <a:xfrm>
            <a:off x="4656588" y="4658990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기능별 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화면 설계와 화면 구조 </a:t>
            </a:r>
            <a:r>
              <a:rPr lang="ko-KR" altLang="en-US" b="1" dirty="0">
                <a:latin typeface="Arial" pitchFamily="34" charset="0"/>
                <a:cs typeface="Arial" pitchFamily="34" charset="0"/>
              </a:rPr>
              <a:t>설명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EC1205-A9AA-4517-BB38-189BC465E25B}"/>
              </a:ext>
            </a:extLst>
          </p:cNvPr>
          <p:cNvSpPr txBox="1"/>
          <p:nvPr/>
        </p:nvSpPr>
        <p:spPr bwMode="auto">
          <a:xfrm>
            <a:off x="4670855" y="5564708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latin typeface="Arial" pitchFamily="34" charset="0"/>
                <a:cs typeface="Arial" pitchFamily="34" charset="0"/>
              </a:rPr>
              <a:t>데이터베이스 정규화 과정과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ERD</a:t>
            </a:r>
            <a:r>
              <a:rPr lang="ko-KR" altLang="en-US" b="1" dirty="0">
                <a:latin typeface="Arial" pitchFamily="34" charset="0"/>
                <a:cs typeface="Arial" pitchFamily="34" charset="0"/>
              </a:rPr>
              <a:t>와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VO </a:t>
            </a:r>
            <a:r>
              <a:rPr lang="ko-KR" altLang="en-US" b="1" dirty="0">
                <a:latin typeface="Arial" pitchFamily="34" charset="0"/>
                <a:cs typeface="Arial" pitchFamily="34" charset="0"/>
              </a:rPr>
              <a:t>클래스 </a:t>
            </a:r>
          </a:p>
        </p:txBody>
      </p:sp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UserUpdate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38300"/>
            <a:ext cx="9830435" cy="429196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UserUpdate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5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785620"/>
            <a:ext cx="7915910" cy="33058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UserDelete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UserDelete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47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UserInfo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905000"/>
            <a:ext cx="9544685" cy="402336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UserInfo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03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SerchId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552575"/>
            <a:ext cx="10182860" cy="443928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SearchId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0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SearchPwd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419225"/>
            <a:ext cx="10325735" cy="449707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SearchPwd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2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08131" y="320656"/>
            <a:ext cx="11573197" cy="724247"/>
          </a:xfrm>
        </p:spPr>
        <p:txBody>
          <a:bodyPr/>
          <a:lstStyle/>
          <a:p>
            <a:r>
              <a:rPr lang="ko-KR" altLang="en-US" dirty="0" smtClean="0"/>
              <a:t>한식 레시피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64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1581150"/>
            <a:ext cx="10802620" cy="45377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KRecipListView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KRecipeListView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150" y="1495425"/>
            <a:ext cx="10545445" cy="472059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KRecipDetailView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KRecipeDetailView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55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SearchKRecipe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781175"/>
            <a:ext cx="10440035" cy="442531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SearchKRecpie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5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InsertKRecipe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800225"/>
            <a:ext cx="9735185" cy="431990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InsertKRecipe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5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822330" y="213650"/>
            <a:ext cx="9369669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4124156" y="1926307"/>
            <a:ext cx="7497715" cy="583725"/>
            <a:chOff x="4153981" y="1938915"/>
            <a:chExt cx="7497715" cy="58372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75AD1-52CB-46FB-97BA-2BDBD8ED8C56}"/>
              </a:ext>
            </a:extLst>
          </p:cNvPr>
          <p:cNvGrpSpPr/>
          <p:nvPr/>
        </p:nvGrpSpPr>
        <p:grpSpPr>
          <a:xfrm>
            <a:off x="4162979" y="3510477"/>
            <a:ext cx="7483487" cy="583725"/>
            <a:chOff x="4168209" y="4622414"/>
            <a:chExt cx="7483487" cy="58372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B9D0B22-B530-46F2-AB72-E7BF4EAAE6E4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4D2072A-C467-4F4F-A422-5245E20326E3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2853914-2F61-47A6-9707-9738FCDA5C51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4543470" y="2048892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latin typeface="Arial" pitchFamily="34" charset="0"/>
                <a:cs typeface="Arial" pitchFamily="34" charset="0"/>
              </a:rPr>
              <a:t>패키지 다이어그램과 주요 기능 시퀀스 다이어그램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F4A1154-C77F-424A-BDCF-F61C05656936}"/>
              </a:ext>
            </a:extLst>
          </p:cNvPr>
          <p:cNvSpPr txBox="1"/>
          <p:nvPr/>
        </p:nvSpPr>
        <p:spPr bwMode="auto">
          <a:xfrm>
            <a:off x="4657706" y="3622384"/>
            <a:ext cx="6203088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latin typeface="Arial" pitchFamily="34" charset="0"/>
                <a:cs typeface="Arial" pitchFamily="34" charset="0"/>
              </a:rPr>
              <a:t>각 팀원 개인별 프로젝트 수행과정에서의 느낀 점 및 개선할 점</a:t>
            </a:r>
          </a:p>
        </p:txBody>
      </p:sp>
      <p:sp>
        <p:nvSpPr>
          <p:cNvPr id="19" name="Freeform: Shape 88">
            <a:extLst>
              <a:ext uri="{FF2B5EF4-FFF2-40B4-BE49-F238E27FC236}">
                <a16:creationId xmlns:a16="http://schemas.microsoft.com/office/drawing/2014/main" id="{23FD28E7-58EC-422B-94CF-330EA67203E7}"/>
              </a:ext>
            </a:extLst>
          </p:cNvPr>
          <p:cNvSpPr/>
          <p:nvPr/>
        </p:nvSpPr>
        <p:spPr>
          <a:xfrm>
            <a:off x="3865139" y="1922151"/>
            <a:ext cx="259017" cy="592035"/>
          </a:xfrm>
          <a:custGeom>
            <a:avLst/>
            <a:gdLst/>
            <a:ahLst/>
            <a:cxnLst/>
            <a:rect l="l" t="t" r="r" b="b"/>
            <a:pathLst>
              <a:path w="215653" h="492919">
                <a:moveTo>
                  <a:pt x="139304" y="0"/>
                </a:moveTo>
                <a:lnTo>
                  <a:pt x="215653" y="0"/>
                </a:lnTo>
                <a:lnTo>
                  <a:pt x="215653" y="492919"/>
                </a:lnTo>
                <a:lnTo>
                  <a:pt x="121556" y="492919"/>
                </a:lnTo>
                <a:lnTo>
                  <a:pt x="121556" y="138299"/>
                </a:lnTo>
                <a:cubicBezTo>
                  <a:pt x="87177" y="170446"/>
                  <a:pt x="46658" y="194221"/>
                  <a:pt x="0" y="209625"/>
                </a:cubicBezTo>
                <a:lnTo>
                  <a:pt x="0" y="124235"/>
                </a:lnTo>
                <a:cubicBezTo>
                  <a:pt x="24557" y="116198"/>
                  <a:pt x="51235" y="100962"/>
                  <a:pt x="80033" y="78526"/>
                </a:cubicBezTo>
                <a:cubicBezTo>
                  <a:pt x="108831" y="56090"/>
                  <a:pt x="128588" y="29915"/>
                  <a:pt x="1393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0">
            <a:extLst>
              <a:ext uri="{FF2B5EF4-FFF2-40B4-BE49-F238E27FC236}">
                <a16:creationId xmlns:a16="http://schemas.microsoft.com/office/drawing/2014/main" id="{89ABB204-EAD0-4D23-B742-DBEF5172C4BD}"/>
              </a:ext>
            </a:extLst>
          </p:cNvPr>
          <p:cNvSpPr/>
          <p:nvPr/>
        </p:nvSpPr>
        <p:spPr>
          <a:xfrm>
            <a:off x="3903962" y="3510477"/>
            <a:ext cx="391741" cy="602091"/>
          </a:xfrm>
          <a:custGeom>
            <a:avLst/>
            <a:gdLst/>
            <a:ahLst/>
            <a:cxnLst/>
            <a:rect l="l" t="t" r="r" b="b"/>
            <a:pathLst>
              <a:path w="326157" h="501291">
                <a:moveTo>
                  <a:pt x="158391" y="0"/>
                </a:moveTo>
                <a:cubicBezTo>
                  <a:pt x="204602" y="0"/>
                  <a:pt x="241660" y="14734"/>
                  <a:pt x="269565" y="44202"/>
                </a:cubicBezTo>
                <a:cubicBezTo>
                  <a:pt x="292559" y="68312"/>
                  <a:pt x="304056" y="95548"/>
                  <a:pt x="304056" y="125909"/>
                </a:cubicBezTo>
                <a:cubicBezTo>
                  <a:pt x="304056" y="168995"/>
                  <a:pt x="280504" y="203374"/>
                  <a:pt x="233400" y="229047"/>
                </a:cubicBezTo>
                <a:cubicBezTo>
                  <a:pt x="261528" y="235074"/>
                  <a:pt x="284020" y="248581"/>
                  <a:pt x="300875" y="269565"/>
                </a:cubicBezTo>
                <a:cubicBezTo>
                  <a:pt x="317730" y="290550"/>
                  <a:pt x="326157" y="315888"/>
                  <a:pt x="326157" y="345579"/>
                </a:cubicBezTo>
                <a:cubicBezTo>
                  <a:pt x="326157" y="388665"/>
                  <a:pt x="310418" y="425388"/>
                  <a:pt x="278941" y="455749"/>
                </a:cubicBezTo>
                <a:cubicBezTo>
                  <a:pt x="247464" y="486110"/>
                  <a:pt x="208285" y="501291"/>
                  <a:pt x="161404" y="501291"/>
                </a:cubicBezTo>
                <a:cubicBezTo>
                  <a:pt x="116979" y="501291"/>
                  <a:pt x="80144" y="488510"/>
                  <a:pt x="50899" y="462949"/>
                </a:cubicBezTo>
                <a:cubicBezTo>
                  <a:pt x="21655" y="437388"/>
                  <a:pt x="4688" y="403957"/>
                  <a:pt x="0" y="362657"/>
                </a:cubicBezTo>
                <a:lnTo>
                  <a:pt x="91083" y="351607"/>
                </a:lnTo>
                <a:cubicBezTo>
                  <a:pt x="93985" y="374824"/>
                  <a:pt x="101799" y="392572"/>
                  <a:pt x="114523" y="404850"/>
                </a:cubicBezTo>
                <a:cubicBezTo>
                  <a:pt x="127248" y="417128"/>
                  <a:pt x="142652" y="423268"/>
                  <a:pt x="160735" y="423268"/>
                </a:cubicBezTo>
                <a:cubicBezTo>
                  <a:pt x="180157" y="423268"/>
                  <a:pt x="196509" y="415901"/>
                  <a:pt x="209792" y="401167"/>
                </a:cubicBezTo>
                <a:cubicBezTo>
                  <a:pt x="223075" y="386433"/>
                  <a:pt x="229716" y="366564"/>
                  <a:pt x="229716" y="341561"/>
                </a:cubicBezTo>
                <a:cubicBezTo>
                  <a:pt x="229716" y="317897"/>
                  <a:pt x="223354" y="299145"/>
                  <a:pt x="210629" y="285304"/>
                </a:cubicBezTo>
                <a:cubicBezTo>
                  <a:pt x="197904" y="271463"/>
                  <a:pt x="182389" y="264542"/>
                  <a:pt x="164083" y="264542"/>
                </a:cubicBezTo>
                <a:cubicBezTo>
                  <a:pt x="152028" y="264542"/>
                  <a:pt x="137629" y="266886"/>
                  <a:pt x="120886" y="271575"/>
                </a:cubicBezTo>
                <a:lnTo>
                  <a:pt x="131267" y="194891"/>
                </a:lnTo>
                <a:cubicBezTo>
                  <a:pt x="156716" y="195561"/>
                  <a:pt x="176138" y="190035"/>
                  <a:pt x="189533" y="178315"/>
                </a:cubicBezTo>
                <a:cubicBezTo>
                  <a:pt x="202927" y="166595"/>
                  <a:pt x="209625" y="151024"/>
                  <a:pt x="209625" y="131602"/>
                </a:cubicBezTo>
                <a:cubicBezTo>
                  <a:pt x="209625" y="115082"/>
                  <a:pt x="204713" y="101910"/>
                  <a:pt x="194891" y="92088"/>
                </a:cubicBezTo>
                <a:cubicBezTo>
                  <a:pt x="185068" y="82265"/>
                  <a:pt x="172008" y="77354"/>
                  <a:pt x="155712" y="77354"/>
                </a:cubicBezTo>
                <a:cubicBezTo>
                  <a:pt x="139638" y="77354"/>
                  <a:pt x="125909" y="82935"/>
                  <a:pt x="114523" y="94097"/>
                </a:cubicBezTo>
                <a:cubicBezTo>
                  <a:pt x="103138" y="105259"/>
                  <a:pt x="96217" y="121556"/>
                  <a:pt x="93762" y="142987"/>
                </a:cubicBezTo>
                <a:lnTo>
                  <a:pt x="7032" y="128253"/>
                </a:lnTo>
                <a:cubicBezTo>
                  <a:pt x="13060" y="98562"/>
                  <a:pt x="22157" y="74842"/>
                  <a:pt x="34324" y="57095"/>
                </a:cubicBezTo>
                <a:cubicBezTo>
                  <a:pt x="46490" y="39347"/>
                  <a:pt x="63457" y="25394"/>
                  <a:pt x="85223" y="15237"/>
                </a:cubicBezTo>
                <a:cubicBezTo>
                  <a:pt x="106989" y="5079"/>
                  <a:pt x="131378" y="0"/>
                  <a:pt x="15839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51854" y="2714237"/>
            <a:ext cx="7794612" cy="592035"/>
            <a:chOff x="3857084" y="2826990"/>
            <a:chExt cx="7794612" cy="592035"/>
          </a:xfrm>
        </p:grpSpPr>
        <p:sp>
          <p:nvSpPr>
            <p:cNvPr id="23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562071" y="2825588"/>
            <a:ext cx="4999837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latin typeface="Arial" pitchFamily="34" charset="0"/>
                <a:cs typeface="Arial" pitchFamily="34" charset="0"/>
              </a:rPr>
              <a:t>시연에 대한 주요 화면 캡처해서 추가함</a:t>
            </a:r>
            <a:endParaRPr lang="ko-KR" altLang="en-US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485900"/>
            <a:ext cx="10364470" cy="443484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InsertMaterial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WriteMaterial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UpdateKRecipe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647825"/>
            <a:ext cx="10201910" cy="451993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UpdateKRecipe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38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625" y="1676400"/>
            <a:ext cx="10574020" cy="43154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DeleteKRecipe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DeleteKRecipe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9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625" y="1476375"/>
            <a:ext cx="10554970" cy="433387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KRecipeFileUpload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KRecipeFileUpload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3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500" y="1743075"/>
            <a:ext cx="10297795" cy="403161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MaterialList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MaterialList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2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985" cy="576199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Order by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1850390"/>
            <a:ext cx="10108565" cy="391922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Order 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2620" cy="576262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39065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InsertComment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1562100"/>
            <a:ext cx="10468610" cy="463423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InsertComment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7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2620" cy="576262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39065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UpdateComment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62100"/>
            <a:ext cx="10363835" cy="459613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UpdateComment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6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2620" cy="576262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8995" y="782320"/>
            <a:ext cx="39065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DeleteComment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514475"/>
            <a:ext cx="10335260" cy="457708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DeleteComment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5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나만의 레시피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나만의 레시피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2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80DC7-D2D4-4AB8-8F07-76D28E3F5423}"/>
              </a:ext>
            </a:extLst>
          </p:cNvPr>
          <p:cNvGrpSpPr/>
          <p:nvPr/>
        </p:nvGrpSpPr>
        <p:grpSpPr>
          <a:xfrm>
            <a:off x="4187328" y="1018148"/>
            <a:ext cx="4485331" cy="4402263"/>
            <a:chOff x="4406505" y="1014865"/>
            <a:chExt cx="3861192" cy="38185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571B8-AC92-4227-8EC8-98BA726E6410}"/>
                </a:ext>
              </a:extLst>
            </p:cNvPr>
            <p:cNvSpPr txBox="1"/>
            <p:nvPr/>
          </p:nvSpPr>
          <p:spPr>
            <a:xfrm>
              <a:off x="4406505" y="1923459"/>
              <a:ext cx="3861192" cy="290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항상 오늘 뭐 먹을지 고민하는 사람들을 위해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코로나로 인해 바깥에 나가길 꺼려하는 사람들에게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집에서도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몸에 좋고 맛있는 음식들을 소개하기 위해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요리를 하고 싶은데 방법을 모르거나 간단한 음식 레시피를 찾는 사람들을 위해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여러 사람들과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맛집을 공유하고 같이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맛집을 탐방하길 바라는 사람들을 위해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390EE0-AD0C-4D2B-B31E-49CD2CD8ACB3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accent1"/>
                  </a:solidFill>
                  <a:cs typeface="Arial" pitchFamily="34" charset="0"/>
                </a:rPr>
                <a:t>프로젝트 기획 의도</a:t>
              </a:r>
              <a:endParaRPr lang="en-US" altLang="ko-KR" sz="3600" b="1" dirty="0" smtClean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83CC4C-21F7-4DE4-A28E-A39A2C2AFFB7}"/>
              </a:ext>
            </a:extLst>
          </p:cNvPr>
          <p:cNvSpPr txBox="1"/>
          <p:nvPr/>
        </p:nvSpPr>
        <p:spPr>
          <a:xfrm>
            <a:off x="8210747" y="4440024"/>
            <a:ext cx="3366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JMTGR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  <a:p>
            <a:pPr algn="r"/>
            <a:r>
              <a:rPr lang="ko-KR" altLang="en-US" sz="3600" b="1" i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오늘 뭐 먹지</a:t>
            </a:r>
            <a:r>
              <a:rPr lang="en-US" altLang="ko-KR" sz="3600" b="1" i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? </a:t>
            </a:r>
            <a:endParaRPr lang="en-US" altLang="ko-KR" sz="36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  <a:p>
            <a:pPr algn="r"/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Project Report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766570"/>
            <a:ext cx="7915910" cy="3343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MyRecipeView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4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757045"/>
            <a:ext cx="7915910" cy="3343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MyRecipeDetailView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28775"/>
            <a:ext cx="9801860" cy="435356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UpdateMYRecipe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2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737995"/>
            <a:ext cx="7915910" cy="34010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MyRecipeDeleteView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666875"/>
            <a:ext cx="9973310" cy="442023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InsertMYRecipe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9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CommentInsert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495425"/>
            <a:ext cx="10116185" cy="448691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Insertcomment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5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commentdelete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524000"/>
            <a:ext cx="10230485" cy="452945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Deletecomment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06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985" cy="576199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commentupdate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5425"/>
            <a:ext cx="10363835" cy="459613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Updatecomment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9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985" cy="576199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SearchMYrecipe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800225"/>
            <a:ext cx="9354185" cy="401383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SearchMYrecipe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8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985" cy="576199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588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WriteMaterial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47875"/>
            <a:ext cx="10278110" cy="3963035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InsertMaterial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4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18BDCE-E71C-447E-810D-908820AF489B}"/>
              </a:ext>
            </a:extLst>
          </p:cNvPr>
          <p:cNvSpPr txBox="1"/>
          <p:nvPr/>
        </p:nvSpPr>
        <p:spPr>
          <a:xfrm rot="16200000">
            <a:off x="9222105" y="2963036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Food 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F63A4-E224-47D2-A096-3A502629F56E}"/>
              </a:ext>
            </a:extLst>
          </p:cNvPr>
          <p:cNvSpPr txBox="1"/>
          <p:nvPr/>
        </p:nvSpPr>
        <p:spPr>
          <a:xfrm>
            <a:off x="592183" y="5446907"/>
            <a:ext cx="281191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chemeClr val="accent1"/>
                </a:solidFill>
                <a:cs typeface="Arial" pitchFamily="34" charset="0"/>
              </a:rPr>
              <a:t>FOOD</a:t>
            </a:r>
            <a:endParaRPr lang="en-US" altLang="ko-KR" sz="28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en-GB" altLang="ko-KR" sz="2800" b="1" dirty="0">
                <a:solidFill>
                  <a:schemeClr val="accent1"/>
                </a:solidFill>
                <a:cs typeface="Arial" pitchFamily="34" charset="0"/>
              </a:rPr>
              <a:t>R</a:t>
            </a:r>
            <a:r>
              <a:rPr lang="en-GB" altLang="ko-KR" sz="2800" b="1" dirty="0" smtClean="0">
                <a:solidFill>
                  <a:schemeClr val="accent1"/>
                </a:solidFill>
                <a:cs typeface="Arial" pitchFamily="34" charset="0"/>
              </a:rPr>
              <a:t>ECIPE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219E3-B40F-45B3-B1E0-07A9D9BDDB10}"/>
              </a:ext>
            </a:extLst>
          </p:cNvPr>
          <p:cNvSpPr txBox="1"/>
          <p:nvPr/>
        </p:nvSpPr>
        <p:spPr>
          <a:xfrm>
            <a:off x="560063" y="1434467"/>
            <a:ext cx="2958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cs typeface="Arial" pitchFamily="34" charset="0"/>
              </a:rPr>
              <a:t>해먹</a:t>
            </a:r>
            <a:r>
              <a:rPr lang="zh-CN" altLang="en-US" sz="1200" b="1" dirty="0">
                <a:cs typeface="Arial" pitchFamily="34" charset="0"/>
              </a:rPr>
              <a:t>男女</a:t>
            </a:r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B97A6-438D-40BD-AC11-849436214B2E}"/>
              </a:ext>
            </a:extLst>
          </p:cNvPr>
          <p:cNvSpPr txBox="1"/>
          <p:nvPr/>
        </p:nvSpPr>
        <p:spPr>
          <a:xfrm>
            <a:off x="560063" y="407879"/>
            <a:ext cx="2958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cs typeface="Arial" pitchFamily="34" charset="0"/>
              </a:rPr>
              <a:t>유사 사이트 분석결과</a:t>
            </a:r>
            <a:endParaRPr lang="en-US" altLang="ko-KR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C3CFA-1D69-4A13-B569-16F212C7363A}"/>
              </a:ext>
            </a:extLst>
          </p:cNvPr>
          <p:cNvSpPr txBox="1"/>
          <p:nvPr/>
        </p:nvSpPr>
        <p:spPr>
          <a:xfrm>
            <a:off x="3636691" y="1711466"/>
            <a:ext cx="29373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b="1" dirty="0" smtClean="0">
                <a:cs typeface="Arial" pitchFamily="34" charset="0"/>
              </a:rPr>
              <a:t>다양한 카테고리</a:t>
            </a:r>
            <a:r>
              <a:rPr lang="ko-KR" altLang="en-US" sz="1400" b="1" dirty="0">
                <a:cs typeface="Arial" pitchFamily="34" charset="0"/>
              </a:rPr>
              <a:t>와</a:t>
            </a:r>
            <a:r>
              <a:rPr lang="ko-KR" altLang="en-US" sz="1400" b="1" dirty="0" smtClean="0">
                <a:cs typeface="Arial" pitchFamily="34" charset="0"/>
              </a:rPr>
              <a:t> 레시피 공유  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D356C-5D14-43A4-9F45-BE3883526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EE5A6E-B780-4AB8-8AC7-0558EEB35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78" t="8906" r="4437" b="7421"/>
          <a:stretch/>
        </p:blipFill>
        <p:spPr>
          <a:xfrm>
            <a:off x="6876370" y="573913"/>
            <a:ext cx="4388661" cy="5104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677" t="10050" r="9528" b="6725"/>
          <a:stretch/>
        </p:blipFill>
        <p:spPr>
          <a:xfrm>
            <a:off x="2116183" y="2699659"/>
            <a:ext cx="4200933" cy="26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985" cy="576199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Order by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076450"/>
            <a:ext cx="10487660" cy="405384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Oreder</a:t>
            </a:r>
            <a:r>
              <a:rPr lang="en-US" altLang="ko-KR" dirty="0" smtClean="0"/>
              <a:t> by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만남의 광장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만남의 광장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9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SquareListView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047875"/>
            <a:ext cx="9787255" cy="3986530"/>
          </a:xfrm>
          <a:prstGeom prst="rect">
            <a:avLst/>
          </a:prstGeom>
          <a:noFill/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My </a:t>
            </a:r>
            <a:r>
              <a:rPr lang="en-US" altLang="ko-KR" dirty="0" err="1" smtClean="0"/>
              <a:t>SquarListView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4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1480820"/>
            <a:ext cx="7915910" cy="39154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414210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SquareAdminDetailView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SquareAdminDetailView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42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1576070"/>
            <a:ext cx="7915910" cy="3724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SquareWrite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SquareWrite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8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1576070"/>
            <a:ext cx="7915910" cy="3724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8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566545"/>
            <a:ext cx="7915910" cy="37249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3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528445"/>
            <a:ext cx="7915910" cy="38201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SquareUpdateView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SquareUpdateView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0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471295"/>
            <a:ext cx="7915910" cy="39154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5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518920"/>
            <a:ext cx="7915910" cy="38201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9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3">
            <a:extLst>
              <a:ext uri="{FF2B5EF4-FFF2-40B4-BE49-F238E27FC236}">
                <a16:creationId xmlns:a16="http://schemas.microsoft.com/office/drawing/2014/main" id="{72FDD397-FB05-421B-B10A-6F77A9F8C4AF}"/>
              </a:ext>
            </a:extLst>
          </p:cNvPr>
          <p:cNvGrpSpPr/>
          <p:nvPr/>
        </p:nvGrpSpPr>
        <p:grpSpPr>
          <a:xfrm rot="21227384">
            <a:off x="5245015" y="3895516"/>
            <a:ext cx="608087" cy="1288523"/>
            <a:chOff x="-287118" y="4952296"/>
            <a:chExt cx="1609427" cy="3410347"/>
          </a:xfrm>
          <a:solidFill>
            <a:schemeClr val="accent2"/>
          </a:solidFill>
        </p:grpSpPr>
        <p:sp>
          <p:nvSpPr>
            <p:cNvPr id="32" name="자유형: 도형 104">
              <a:extLst>
                <a:ext uri="{FF2B5EF4-FFF2-40B4-BE49-F238E27FC236}">
                  <a16:creationId xmlns:a16="http://schemas.microsoft.com/office/drawing/2014/main" id="{3F8F34BB-6F05-4907-B338-0E5D4D1F3166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105">
              <a:extLst>
                <a:ext uri="{FF2B5EF4-FFF2-40B4-BE49-F238E27FC236}">
                  <a16:creationId xmlns:a16="http://schemas.microsoft.com/office/drawing/2014/main" id="{DD59D5C2-A7E2-486E-A093-B6A59E14DE7B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106">
              <a:extLst>
                <a:ext uri="{FF2B5EF4-FFF2-40B4-BE49-F238E27FC236}">
                  <a16:creationId xmlns:a16="http://schemas.microsoft.com/office/drawing/2014/main" id="{9F9920C3-3087-403A-B352-57F7C114722A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107">
              <a:extLst>
                <a:ext uri="{FF2B5EF4-FFF2-40B4-BE49-F238E27FC236}">
                  <a16:creationId xmlns:a16="http://schemas.microsoft.com/office/drawing/2014/main" id="{72827ED6-8A0A-4B34-B285-EF1D93C0E17C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5011DF-A658-4AE1-8421-792D63314273}"/>
              </a:ext>
            </a:extLst>
          </p:cNvPr>
          <p:cNvGrpSpPr/>
          <p:nvPr/>
        </p:nvGrpSpPr>
        <p:grpSpPr>
          <a:xfrm rot="20007842">
            <a:off x="4584631" y="3938080"/>
            <a:ext cx="761067" cy="1530882"/>
            <a:chOff x="3253539" y="3991723"/>
            <a:chExt cx="288620" cy="58055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EC3A36D-CF23-4EDC-95A4-0BAA55528A52}"/>
                </a:ext>
              </a:extLst>
            </p:cNvPr>
            <p:cNvSpPr/>
            <p:nvPr/>
          </p:nvSpPr>
          <p:spPr>
            <a:xfrm>
              <a:off x="3253539" y="3991723"/>
              <a:ext cx="288620" cy="580558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3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D2AC76-ED08-4744-B094-B6E80482ECB6}"/>
                </a:ext>
              </a:extLst>
            </p:cNvPr>
            <p:cNvSpPr/>
            <p:nvPr/>
          </p:nvSpPr>
          <p:spPr>
            <a:xfrm>
              <a:off x="3256884" y="3991723"/>
              <a:ext cx="155921" cy="155921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633" y="40321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프로젝트 구현 </a:t>
            </a:r>
            <a:r>
              <a:rPr lang="ko-KR" altLang="en-US" b="1" dirty="0" smtClean="0"/>
              <a:t>기능 </a:t>
            </a:r>
            <a:r>
              <a:rPr lang="en-US" altLang="ko-KR" b="1" dirty="0" smtClean="0"/>
              <a:t>&amp; Use case</a:t>
            </a:r>
            <a:endParaRPr lang="en-US" altLang="ko-KR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C5A1F5-CA5C-40A9-AF1F-FE0C6C3358C8}"/>
              </a:ext>
            </a:extLst>
          </p:cNvPr>
          <p:cNvGrpSpPr/>
          <p:nvPr/>
        </p:nvGrpSpPr>
        <p:grpSpPr>
          <a:xfrm rot="19652038">
            <a:off x="5536755" y="2265030"/>
            <a:ext cx="1668669" cy="2905785"/>
            <a:chOff x="2755505" y="1879063"/>
            <a:chExt cx="552450" cy="962025"/>
          </a:xfrm>
          <a:solidFill>
            <a:schemeClr val="accent4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5B2ABAA-448A-470D-A8CC-C29CC544DBC8}"/>
                </a:ext>
              </a:extLst>
            </p:cNvPr>
            <p:cNvSpPr/>
            <p:nvPr/>
          </p:nvSpPr>
          <p:spPr>
            <a:xfrm>
              <a:off x="2755505" y="1879063"/>
              <a:ext cx="552450" cy="962025"/>
            </a:xfrm>
            <a:custGeom>
              <a:avLst/>
              <a:gdLst>
                <a:gd name="connsiteX0" fmla="*/ 407432 w 552450"/>
                <a:gd name="connsiteY0" fmla="*/ 33338 h 962025"/>
                <a:gd name="connsiteX1" fmla="*/ 281702 w 552450"/>
                <a:gd name="connsiteY1" fmla="*/ 0 h 962025"/>
                <a:gd name="connsiteX2" fmla="*/ 266462 w 552450"/>
                <a:gd name="connsiteY2" fmla="*/ 0 h 962025"/>
                <a:gd name="connsiteX3" fmla="*/ 246459 w 552450"/>
                <a:gd name="connsiteY3" fmla="*/ 1905 h 962025"/>
                <a:gd name="connsiteX4" fmla="*/ 714 w 552450"/>
                <a:gd name="connsiteY4" fmla="*/ 260985 h 962025"/>
                <a:gd name="connsiteX5" fmla="*/ 714 w 552450"/>
                <a:gd name="connsiteY5" fmla="*/ 294322 h 962025"/>
                <a:gd name="connsiteX6" fmla="*/ 28337 w 552450"/>
                <a:gd name="connsiteY6" fmla="*/ 401003 h 962025"/>
                <a:gd name="connsiteX7" fmla="*/ 114062 w 552450"/>
                <a:gd name="connsiteY7" fmla="*/ 502920 h 962025"/>
                <a:gd name="connsiteX8" fmla="*/ 233124 w 552450"/>
                <a:gd name="connsiteY8" fmla="*/ 552450 h 962025"/>
                <a:gd name="connsiteX9" fmla="*/ 234077 w 552450"/>
                <a:gd name="connsiteY9" fmla="*/ 553403 h 962025"/>
                <a:gd name="connsiteX10" fmla="*/ 238839 w 552450"/>
                <a:gd name="connsiteY10" fmla="*/ 553403 h 962025"/>
                <a:gd name="connsiteX11" fmla="*/ 241697 w 552450"/>
                <a:gd name="connsiteY11" fmla="*/ 556260 h 962025"/>
                <a:gd name="connsiteX12" fmla="*/ 237887 w 552450"/>
                <a:gd name="connsiteY12" fmla="*/ 581025 h 962025"/>
                <a:gd name="connsiteX13" fmla="*/ 233124 w 552450"/>
                <a:gd name="connsiteY13" fmla="*/ 622935 h 962025"/>
                <a:gd name="connsiteX14" fmla="*/ 255032 w 552450"/>
                <a:gd name="connsiteY14" fmla="*/ 700087 h 962025"/>
                <a:gd name="connsiteX15" fmla="*/ 241697 w 552450"/>
                <a:gd name="connsiteY15" fmla="*/ 794385 h 962025"/>
                <a:gd name="connsiteX16" fmla="*/ 242649 w 552450"/>
                <a:gd name="connsiteY16" fmla="*/ 933450 h 962025"/>
                <a:gd name="connsiteX17" fmla="*/ 257889 w 552450"/>
                <a:gd name="connsiteY17" fmla="*/ 962025 h 962025"/>
                <a:gd name="connsiteX18" fmla="*/ 279797 w 552450"/>
                <a:gd name="connsiteY18" fmla="*/ 967740 h 962025"/>
                <a:gd name="connsiteX19" fmla="*/ 301704 w 552450"/>
                <a:gd name="connsiteY19" fmla="*/ 962025 h 962025"/>
                <a:gd name="connsiteX20" fmla="*/ 316944 w 552450"/>
                <a:gd name="connsiteY20" fmla="*/ 933450 h 962025"/>
                <a:gd name="connsiteX21" fmla="*/ 317897 w 552450"/>
                <a:gd name="connsiteY21" fmla="*/ 794385 h 962025"/>
                <a:gd name="connsiteX22" fmla="*/ 304562 w 552450"/>
                <a:gd name="connsiteY22" fmla="*/ 700087 h 962025"/>
                <a:gd name="connsiteX23" fmla="*/ 326469 w 552450"/>
                <a:gd name="connsiteY23" fmla="*/ 622935 h 962025"/>
                <a:gd name="connsiteX24" fmla="*/ 321707 w 552450"/>
                <a:gd name="connsiteY24" fmla="*/ 581025 h 962025"/>
                <a:gd name="connsiteX25" fmla="*/ 317897 w 552450"/>
                <a:gd name="connsiteY25" fmla="*/ 556260 h 962025"/>
                <a:gd name="connsiteX26" fmla="*/ 320754 w 552450"/>
                <a:gd name="connsiteY26" fmla="*/ 553403 h 962025"/>
                <a:gd name="connsiteX27" fmla="*/ 322659 w 552450"/>
                <a:gd name="connsiteY27" fmla="*/ 553403 h 962025"/>
                <a:gd name="connsiteX28" fmla="*/ 333137 w 552450"/>
                <a:gd name="connsiteY28" fmla="*/ 550545 h 962025"/>
                <a:gd name="connsiteX29" fmla="*/ 556022 w 552450"/>
                <a:gd name="connsiteY29" fmla="*/ 316230 h 962025"/>
                <a:gd name="connsiteX30" fmla="*/ 407432 w 552450"/>
                <a:gd name="connsiteY30" fmla="*/ 33338 h 962025"/>
                <a:gd name="connsiteX31" fmla="*/ 277892 w 552450"/>
                <a:gd name="connsiteY31" fmla="*/ 939165 h 962025"/>
                <a:gd name="connsiteX32" fmla="*/ 263604 w 552450"/>
                <a:gd name="connsiteY32" fmla="*/ 924878 h 962025"/>
                <a:gd name="connsiteX33" fmla="*/ 277892 w 552450"/>
                <a:gd name="connsiteY33" fmla="*/ 910590 h 962025"/>
                <a:gd name="connsiteX34" fmla="*/ 292179 w 552450"/>
                <a:gd name="connsiteY34" fmla="*/ 924878 h 962025"/>
                <a:gd name="connsiteX35" fmla="*/ 277892 w 552450"/>
                <a:gd name="connsiteY35" fmla="*/ 93916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2450" h="962025">
                  <a:moveTo>
                    <a:pt x="407432" y="33338"/>
                  </a:moveTo>
                  <a:cubicBezTo>
                    <a:pt x="368379" y="12382"/>
                    <a:pt x="325517" y="2857"/>
                    <a:pt x="281702" y="0"/>
                  </a:cubicBezTo>
                  <a:cubicBezTo>
                    <a:pt x="276939" y="0"/>
                    <a:pt x="271224" y="0"/>
                    <a:pt x="266462" y="0"/>
                  </a:cubicBezTo>
                  <a:cubicBezTo>
                    <a:pt x="259794" y="2857"/>
                    <a:pt x="253127" y="0"/>
                    <a:pt x="246459" y="1905"/>
                  </a:cubicBezTo>
                  <a:cubicBezTo>
                    <a:pt x="110252" y="18097"/>
                    <a:pt x="9287" y="124778"/>
                    <a:pt x="714" y="260985"/>
                  </a:cubicBezTo>
                  <a:cubicBezTo>
                    <a:pt x="-238" y="271462"/>
                    <a:pt x="-238" y="282893"/>
                    <a:pt x="714" y="294322"/>
                  </a:cubicBezTo>
                  <a:cubicBezTo>
                    <a:pt x="714" y="332422"/>
                    <a:pt x="12144" y="367665"/>
                    <a:pt x="28337" y="401003"/>
                  </a:cubicBezTo>
                  <a:cubicBezTo>
                    <a:pt x="47387" y="441960"/>
                    <a:pt x="77867" y="475297"/>
                    <a:pt x="114062" y="502920"/>
                  </a:cubicBezTo>
                  <a:cubicBezTo>
                    <a:pt x="149304" y="529590"/>
                    <a:pt x="189309" y="544830"/>
                    <a:pt x="233124" y="552450"/>
                  </a:cubicBezTo>
                  <a:cubicBezTo>
                    <a:pt x="233124" y="552450"/>
                    <a:pt x="234077" y="553403"/>
                    <a:pt x="234077" y="553403"/>
                  </a:cubicBezTo>
                  <a:lnTo>
                    <a:pt x="238839" y="553403"/>
                  </a:lnTo>
                  <a:cubicBezTo>
                    <a:pt x="239792" y="554355"/>
                    <a:pt x="240744" y="555308"/>
                    <a:pt x="241697" y="556260"/>
                  </a:cubicBezTo>
                  <a:cubicBezTo>
                    <a:pt x="240744" y="566737"/>
                    <a:pt x="247412" y="575310"/>
                    <a:pt x="237887" y="581025"/>
                  </a:cubicBezTo>
                  <a:cubicBezTo>
                    <a:pt x="223599" y="590550"/>
                    <a:pt x="229314" y="612458"/>
                    <a:pt x="233124" y="622935"/>
                  </a:cubicBezTo>
                  <a:cubicBezTo>
                    <a:pt x="245507" y="652462"/>
                    <a:pt x="255984" y="666750"/>
                    <a:pt x="255032" y="700087"/>
                  </a:cubicBezTo>
                  <a:cubicBezTo>
                    <a:pt x="254079" y="721995"/>
                    <a:pt x="240744" y="772478"/>
                    <a:pt x="241697" y="794385"/>
                  </a:cubicBezTo>
                  <a:cubicBezTo>
                    <a:pt x="241697" y="841058"/>
                    <a:pt x="242649" y="886778"/>
                    <a:pt x="242649" y="933450"/>
                  </a:cubicBezTo>
                  <a:cubicBezTo>
                    <a:pt x="242649" y="945833"/>
                    <a:pt x="246459" y="956310"/>
                    <a:pt x="257889" y="962025"/>
                  </a:cubicBezTo>
                  <a:cubicBezTo>
                    <a:pt x="265509" y="965835"/>
                    <a:pt x="273129" y="967740"/>
                    <a:pt x="279797" y="967740"/>
                  </a:cubicBezTo>
                  <a:cubicBezTo>
                    <a:pt x="286464" y="967740"/>
                    <a:pt x="294084" y="965835"/>
                    <a:pt x="301704" y="962025"/>
                  </a:cubicBezTo>
                  <a:cubicBezTo>
                    <a:pt x="313134" y="956310"/>
                    <a:pt x="316944" y="945833"/>
                    <a:pt x="316944" y="933450"/>
                  </a:cubicBezTo>
                  <a:cubicBezTo>
                    <a:pt x="316944" y="886778"/>
                    <a:pt x="316944" y="841058"/>
                    <a:pt x="317897" y="794385"/>
                  </a:cubicBezTo>
                  <a:cubicBezTo>
                    <a:pt x="317897" y="772478"/>
                    <a:pt x="305514" y="721995"/>
                    <a:pt x="304562" y="700087"/>
                  </a:cubicBezTo>
                  <a:cubicBezTo>
                    <a:pt x="303609" y="666750"/>
                    <a:pt x="314087" y="653415"/>
                    <a:pt x="326469" y="622935"/>
                  </a:cubicBezTo>
                  <a:cubicBezTo>
                    <a:pt x="331232" y="612458"/>
                    <a:pt x="335994" y="590550"/>
                    <a:pt x="321707" y="581025"/>
                  </a:cubicBezTo>
                  <a:cubicBezTo>
                    <a:pt x="312182" y="574358"/>
                    <a:pt x="318849" y="565785"/>
                    <a:pt x="317897" y="556260"/>
                  </a:cubicBezTo>
                  <a:cubicBezTo>
                    <a:pt x="318849" y="555308"/>
                    <a:pt x="319802" y="554355"/>
                    <a:pt x="320754" y="553403"/>
                  </a:cubicBezTo>
                  <a:lnTo>
                    <a:pt x="322659" y="553403"/>
                  </a:lnTo>
                  <a:cubicBezTo>
                    <a:pt x="325517" y="551498"/>
                    <a:pt x="328374" y="550545"/>
                    <a:pt x="333137" y="550545"/>
                  </a:cubicBezTo>
                  <a:cubicBezTo>
                    <a:pt x="451247" y="527685"/>
                    <a:pt x="537924" y="435293"/>
                    <a:pt x="556022" y="316230"/>
                  </a:cubicBezTo>
                  <a:cubicBezTo>
                    <a:pt x="569357" y="202883"/>
                    <a:pt x="511254" y="89535"/>
                    <a:pt x="407432" y="33338"/>
                  </a:cubicBezTo>
                  <a:close/>
                  <a:moveTo>
                    <a:pt x="277892" y="939165"/>
                  </a:moveTo>
                  <a:cubicBezTo>
                    <a:pt x="269319" y="939165"/>
                    <a:pt x="263604" y="932498"/>
                    <a:pt x="263604" y="924878"/>
                  </a:cubicBezTo>
                  <a:cubicBezTo>
                    <a:pt x="263604" y="916305"/>
                    <a:pt x="270272" y="910590"/>
                    <a:pt x="277892" y="910590"/>
                  </a:cubicBezTo>
                  <a:cubicBezTo>
                    <a:pt x="286464" y="910590"/>
                    <a:pt x="292179" y="917258"/>
                    <a:pt x="292179" y="924878"/>
                  </a:cubicBezTo>
                  <a:cubicBezTo>
                    <a:pt x="292179" y="932498"/>
                    <a:pt x="285512" y="939165"/>
                    <a:pt x="277892" y="9391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C606A2B-0655-45A8-9E66-AF71422961D8}"/>
                </a:ext>
              </a:extLst>
            </p:cNvPr>
            <p:cNvSpPr/>
            <p:nvPr/>
          </p:nvSpPr>
          <p:spPr>
            <a:xfrm>
              <a:off x="2801939" y="1928593"/>
              <a:ext cx="457200" cy="457200"/>
            </a:xfrm>
            <a:custGeom>
              <a:avLst/>
              <a:gdLst>
                <a:gd name="connsiteX0" fmla="*/ 230505 w 457200"/>
                <a:gd name="connsiteY0" fmla="*/ 0 h 457200"/>
                <a:gd name="connsiteX1" fmla="*/ 0 w 457200"/>
                <a:gd name="connsiteY1" fmla="*/ 225742 h 457200"/>
                <a:gd name="connsiteX2" fmla="*/ 229552 w 457200"/>
                <a:gd name="connsiteY2" fmla="*/ 459105 h 457200"/>
                <a:gd name="connsiteX3" fmla="*/ 459105 w 457200"/>
                <a:gd name="connsiteY3" fmla="*/ 229552 h 457200"/>
                <a:gd name="connsiteX4" fmla="*/ 230505 w 457200"/>
                <a:gd name="connsiteY4" fmla="*/ 0 h 457200"/>
                <a:gd name="connsiteX5" fmla="*/ 230505 w 457200"/>
                <a:gd name="connsiteY5" fmla="*/ 442913 h 457200"/>
                <a:gd name="connsiteX6" fmla="*/ 16192 w 457200"/>
                <a:gd name="connsiteY6" fmla="*/ 225742 h 457200"/>
                <a:gd name="connsiteX7" fmla="*/ 230505 w 457200"/>
                <a:gd name="connsiteY7" fmla="*/ 16192 h 457200"/>
                <a:gd name="connsiteX8" fmla="*/ 443865 w 457200"/>
                <a:gd name="connsiteY8" fmla="*/ 229552 h 457200"/>
                <a:gd name="connsiteX9" fmla="*/ 230505 w 457200"/>
                <a:gd name="connsiteY9" fmla="*/ 442913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00" h="457200">
                  <a:moveTo>
                    <a:pt x="230505" y="0"/>
                  </a:moveTo>
                  <a:cubicBezTo>
                    <a:pt x="103822" y="0"/>
                    <a:pt x="0" y="100965"/>
                    <a:pt x="0" y="225742"/>
                  </a:cubicBezTo>
                  <a:cubicBezTo>
                    <a:pt x="0" y="356235"/>
                    <a:pt x="100965" y="459105"/>
                    <a:pt x="229552" y="459105"/>
                  </a:cubicBezTo>
                  <a:cubicBezTo>
                    <a:pt x="356235" y="459105"/>
                    <a:pt x="459105" y="356235"/>
                    <a:pt x="459105" y="229552"/>
                  </a:cubicBezTo>
                  <a:cubicBezTo>
                    <a:pt x="459105" y="102870"/>
                    <a:pt x="357188" y="0"/>
                    <a:pt x="230505" y="0"/>
                  </a:cubicBezTo>
                  <a:close/>
                  <a:moveTo>
                    <a:pt x="230505" y="442913"/>
                  </a:moveTo>
                  <a:cubicBezTo>
                    <a:pt x="110490" y="442913"/>
                    <a:pt x="16192" y="346710"/>
                    <a:pt x="16192" y="225742"/>
                  </a:cubicBezTo>
                  <a:cubicBezTo>
                    <a:pt x="16192" y="110490"/>
                    <a:pt x="113347" y="15240"/>
                    <a:pt x="230505" y="16192"/>
                  </a:cubicBezTo>
                  <a:cubicBezTo>
                    <a:pt x="347663" y="16192"/>
                    <a:pt x="442913" y="111442"/>
                    <a:pt x="443865" y="229552"/>
                  </a:cubicBezTo>
                  <a:cubicBezTo>
                    <a:pt x="444817" y="345757"/>
                    <a:pt x="347663" y="442913"/>
                    <a:pt x="230505" y="4429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42FB30-3E3B-4189-8B3A-BFFCAA2027B3}"/>
              </a:ext>
            </a:extLst>
          </p:cNvPr>
          <p:cNvGrpSpPr/>
          <p:nvPr/>
        </p:nvGrpSpPr>
        <p:grpSpPr>
          <a:xfrm>
            <a:off x="5800329" y="2945615"/>
            <a:ext cx="700565" cy="635820"/>
            <a:chOff x="6587475" y="3356075"/>
            <a:chExt cx="700565" cy="6358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867C7D-F13E-4D33-A2B4-B046B8C7A520}"/>
                </a:ext>
              </a:extLst>
            </p:cNvPr>
            <p:cNvSpPr/>
            <p:nvPr/>
          </p:nvSpPr>
          <p:spPr>
            <a:xfrm>
              <a:off x="6587475" y="3356075"/>
              <a:ext cx="700565" cy="635820"/>
            </a:xfrm>
            <a:custGeom>
              <a:avLst/>
              <a:gdLst>
                <a:gd name="connsiteX0" fmla="*/ 0 w 1412340"/>
                <a:gd name="connsiteY0" fmla="*/ 706170 h 1412340"/>
                <a:gd name="connsiteX1" fmla="*/ 706170 w 1412340"/>
                <a:gd name="connsiteY1" fmla="*/ 0 h 1412340"/>
                <a:gd name="connsiteX2" fmla="*/ 1412340 w 1412340"/>
                <a:gd name="connsiteY2" fmla="*/ 706170 h 1412340"/>
                <a:gd name="connsiteX3" fmla="*/ 706170 w 1412340"/>
                <a:gd name="connsiteY3" fmla="*/ 1412340 h 1412340"/>
                <a:gd name="connsiteX4" fmla="*/ 0 w 1412340"/>
                <a:gd name="connsiteY4" fmla="*/ 706170 h 1412340"/>
                <a:gd name="connsiteX0" fmla="*/ 0 w 1440106"/>
                <a:gd name="connsiteY0" fmla="*/ 723095 h 1429265"/>
                <a:gd name="connsiteX1" fmla="*/ 706170 w 1440106"/>
                <a:gd name="connsiteY1" fmla="*/ 16925 h 1429265"/>
                <a:gd name="connsiteX2" fmla="*/ 1240325 w 1440106"/>
                <a:gd name="connsiteY2" fmla="*/ 261368 h 1429265"/>
                <a:gd name="connsiteX3" fmla="*/ 1412340 w 1440106"/>
                <a:gd name="connsiteY3" fmla="*/ 723095 h 1429265"/>
                <a:gd name="connsiteX4" fmla="*/ 706170 w 1440106"/>
                <a:gd name="connsiteY4" fmla="*/ 1429265 h 1429265"/>
                <a:gd name="connsiteX5" fmla="*/ 0 w 1440106"/>
                <a:gd name="connsiteY5" fmla="*/ 723095 h 1429265"/>
                <a:gd name="connsiteX0" fmla="*/ 23086 w 1463192"/>
                <a:gd name="connsiteY0" fmla="*/ 723095 h 1450970"/>
                <a:gd name="connsiteX1" fmla="*/ 729256 w 1463192"/>
                <a:gd name="connsiteY1" fmla="*/ 16925 h 1450970"/>
                <a:gd name="connsiteX2" fmla="*/ 1263411 w 1463192"/>
                <a:gd name="connsiteY2" fmla="*/ 261368 h 1450970"/>
                <a:gd name="connsiteX3" fmla="*/ 1435426 w 1463192"/>
                <a:gd name="connsiteY3" fmla="*/ 723095 h 1450970"/>
                <a:gd name="connsiteX4" fmla="*/ 729256 w 1463192"/>
                <a:gd name="connsiteY4" fmla="*/ 1429265 h 1450970"/>
                <a:gd name="connsiteX5" fmla="*/ 222263 w 1463192"/>
                <a:gd name="connsiteY5" fmla="*/ 1221036 h 1450970"/>
                <a:gd name="connsiteX6" fmla="*/ 23086 w 1463192"/>
                <a:gd name="connsiteY6" fmla="*/ 723095 h 1450970"/>
                <a:gd name="connsiteX0" fmla="*/ 23086 w 1438966"/>
                <a:gd name="connsiteY0" fmla="*/ 723095 h 1431250"/>
                <a:gd name="connsiteX1" fmla="*/ 729256 w 1438966"/>
                <a:gd name="connsiteY1" fmla="*/ 16925 h 1431250"/>
                <a:gd name="connsiteX2" fmla="*/ 1263411 w 1438966"/>
                <a:gd name="connsiteY2" fmla="*/ 261368 h 1431250"/>
                <a:gd name="connsiteX3" fmla="*/ 1435426 w 1438966"/>
                <a:gd name="connsiteY3" fmla="*/ 723095 h 1431250"/>
                <a:gd name="connsiteX4" fmla="*/ 1136663 w 1438966"/>
                <a:gd name="connsiteY4" fmla="*/ 1112394 h 1431250"/>
                <a:gd name="connsiteX5" fmla="*/ 729256 w 1438966"/>
                <a:gd name="connsiteY5" fmla="*/ 1429265 h 1431250"/>
                <a:gd name="connsiteX6" fmla="*/ 222263 w 1438966"/>
                <a:gd name="connsiteY6" fmla="*/ 1221036 h 1431250"/>
                <a:gd name="connsiteX7" fmla="*/ 23086 w 1438966"/>
                <a:gd name="connsiteY7" fmla="*/ 723095 h 1431250"/>
                <a:gd name="connsiteX0" fmla="*/ 23086 w 1438966"/>
                <a:gd name="connsiteY0" fmla="*/ 723095 h 1432175"/>
                <a:gd name="connsiteX1" fmla="*/ 729256 w 1438966"/>
                <a:gd name="connsiteY1" fmla="*/ 16925 h 1432175"/>
                <a:gd name="connsiteX2" fmla="*/ 1263411 w 1438966"/>
                <a:gd name="connsiteY2" fmla="*/ 261368 h 1432175"/>
                <a:gd name="connsiteX3" fmla="*/ 1435426 w 1438966"/>
                <a:gd name="connsiteY3" fmla="*/ 723095 h 1432175"/>
                <a:gd name="connsiteX4" fmla="*/ 1109503 w 1438966"/>
                <a:gd name="connsiteY4" fmla="*/ 1085233 h 1432175"/>
                <a:gd name="connsiteX5" fmla="*/ 729256 w 1438966"/>
                <a:gd name="connsiteY5" fmla="*/ 1429265 h 1432175"/>
                <a:gd name="connsiteX6" fmla="*/ 222263 w 1438966"/>
                <a:gd name="connsiteY6" fmla="*/ 1221036 h 1432175"/>
                <a:gd name="connsiteX7" fmla="*/ 23086 w 1438966"/>
                <a:gd name="connsiteY7" fmla="*/ 723095 h 1432175"/>
                <a:gd name="connsiteX0" fmla="*/ 23086 w 1492024"/>
                <a:gd name="connsiteY0" fmla="*/ 723095 h 1432175"/>
                <a:gd name="connsiteX1" fmla="*/ 729256 w 1492024"/>
                <a:gd name="connsiteY1" fmla="*/ 16925 h 1432175"/>
                <a:gd name="connsiteX2" fmla="*/ 1263411 w 1492024"/>
                <a:gd name="connsiteY2" fmla="*/ 261368 h 1432175"/>
                <a:gd name="connsiteX3" fmla="*/ 1489747 w 1492024"/>
                <a:gd name="connsiteY3" fmla="*/ 723095 h 1432175"/>
                <a:gd name="connsiteX4" fmla="*/ 1109503 w 1492024"/>
                <a:gd name="connsiteY4" fmla="*/ 1085233 h 1432175"/>
                <a:gd name="connsiteX5" fmla="*/ 729256 w 1492024"/>
                <a:gd name="connsiteY5" fmla="*/ 1429265 h 1432175"/>
                <a:gd name="connsiteX6" fmla="*/ 222263 w 1492024"/>
                <a:gd name="connsiteY6" fmla="*/ 1221036 h 1432175"/>
                <a:gd name="connsiteX7" fmla="*/ 23086 w 1492024"/>
                <a:gd name="connsiteY7" fmla="*/ 723095 h 1432175"/>
                <a:gd name="connsiteX0" fmla="*/ 23086 w 1491219"/>
                <a:gd name="connsiteY0" fmla="*/ 719305 h 1428385"/>
                <a:gd name="connsiteX1" fmla="*/ 729256 w 1491219"/>
                <a:gd name="connsiteY1" fmla="*/ 13135 h 1428385"/>
                <a:gd name="connsiteX2" fmla="*/ 1181929 w 1491219"/>
                <a:gd name="connsiteY2" fmla="*/ 293792 h 1428385"/>
                <a:gd name="connsiteX3" fmla="*/ 1489747 w 1491219"/>
                <a:gd name="connsiteY3" fmla="*/ 719305 h 1428385"/>
                <a:gd name="connsiteX4" fmla="*/ 1109503 w 1491219"/>
                <a:gd name="connsiteY4" fmla="*/ 1081443 h 1428385"/>
                <a:gd name="connsiteX5" fmla="*/ 729256 w 1491219"/>
                <a:gd name="connsiteY5" fmla="*/ 1425475 h 1428385"/>
                <a:gd name="connsiteX6" fmla="*/ 222263 w 1491219"/>
                <a:gd name="connsiteY6" fmla="*/ 1217246 h 1428385"/>
                <a:gd name="connsiteX7" fmla="*/ 23086 w 1491219"/>
                <a:gd name="connsiteY7" fmla="*/ 719305 h 1428385"/>
                <a:gd name="connsiteX0" fmla="*/ 23086 w 1491662"/>
                <a:gd name="connsiteY0" fmla="*/ 719305 h 1428385"/>
                <a:gd name="connsiteX1" fmla="*/ 729256 w 1491662"/>
                <a:gd name="connsiteY1" fmla="*/ 13135 h 1428385"/>
                <a:gd name="connsiteX2" fmla="*/ 1181929 w 1491662"/>
                <a:gd name="connsiteY2" fmla="*/ 293792 h 1428385"/>
                <a:gd name="connsiteX3" fmla="*/ 1489747 w 1491662"/>
                <a:gd name="connsiteY3" fmla="*/ 719305 h 1428385"/>
                <a:gd name="connsiteX4" fmla="*/ 1109503 w 1491662"/>
                <a:gd name="connsiteY4" fmla="*/ 1081443 h 1428385"/>
                <a:gd name="connsiteX5" fmla="*/ 729256 w 1491662"/>
                <a:gd name="connsiteY5" fmla="*/ 1425475 h 1428385"/>
                <a:gd name="connsiteX6" fmla="*/ 222263 w 1491662"/>
                <a:gd name="connsiteY6" fmla="*/ 1217246 h 1428385"/>
                <a:gd name="connsiteX7" fmla="*/ 23086 w 1491662"/>
                <a:gd name="connsiteY7" fmla="*/ 719305 h 1428385"/>
                <a:gd name="connsiteX0" fmla="*/ 23086 w 1491662"/>
                <a:gd name="connsiteY0" fmla="*/ 715831 h 1424911"/>
                <a:gd name="connsiteX1" fmla="*/ 729256 w 1491662"/>
                <a:gd name="connsiteY1" fmla="*/ 9661 h 1424911"/>
                <a:gd name="connsiteX2" fmla="*/ 1181929 w 1491662"/>
                <a:gd name="connsiteY2" fmla="*/ 290318 h 1424911"/>
                <a:gd name="connsiteX3" fmla="*/ 1489747 w 1491662"/>
                <a:gd name="connsiteY3" fmla="*/ 715831 h 1424911"/>
                <a:gd name="connsiteX4" fmla="*/ 1109503 w 1491662"/>
                <a:gd name="connsiteY4" fmla="*/ 1077969 h 1424911"/>
                <a:gd name="connsiteX5" fmla="*/ 729256 w 1491662"/>
                <a:gd name="connsiteY5" fmla="*/ 1422001 h 1424911"/>
                <a:gd name="connsiteX6" fmla="*/ 222263 w 1491662"/>
                <a:gd name="connsiteY6" fmla="*/ 1213772 h 1424911"/>
                <a:gd name="connsiteX7" fmla="*/ 23086 w 1491662"/>
                <a:gd name="connsiteY7" fmla="*/ 715831 h 1424911"/>
                <a:gd name="connsiteX0" fmla="*/ 11335 w 1479911"/>
                <a:gd name="connsiteY0" fmla="*/ 602287 h 1311367"/>
                <a:gd name="connsiteX1" fmla="*/ 518329 w 1479911"/>
                <a:gd name="connsiteY1" fmla="*/ 13812 h 1311367"/>
                <a:gd name="connsiteX2" fmla="*/ 1170178 w 1479911"/>
                <a:gd name="connsiteY2" fmla="*/ 176774 h 1311367"/>
                <a:gd name="connsiteX3" fmla="*/ 1477996 w 1479911"/>
                <a:gd name="connsiteY3" fmla="*/ 602287 h 1311367"/>
                <a:gd name="connsiteX4" fmla="*/ 1097752 w 1479911"/>
                <a:gd name="connsiteY4" fmla="*/ 964425 h 1311367"/>
                <a:gd name="connsiteX5" fmla="*/ 717505 w 1479911"/>
                <a:gd name="connsiteY5" fmla="*/ 1308457 h 1311367"/>
                <a:gd name="connsiteX6" fmla="*/ 210512 w 1479911"/>
                <a:gd name="connsiteY6" fmla="*/ 1100228 h 1311367"/>
                <a:gd name="connsiteX7" fmla="*/ 11335 w 1479911"/>
                <a:gd name="connsiteY7" fmla="*/ 602287 h 1311367"/>
                <a:gd name="connsiteX0" fmla="*/ 17558 w 1486134"/>
                <a:gd name="connsiteY0" fmla="*/ 645596 h 1354676"/>
                <a:gd name="connsiteX1" fmla="*/ 633193 w 1486134"/>
                <a:gd name="connsiteY1" fmla="*/ 11853 h 1354676"/>
                <a:gd name="connsiteX2" fmla="*/ 1176401 w 1486134"/>
                <a:gd name="connsiteY2" fmla="*/ 220083 h 1354676"/>
                <a:gd name="connsiteX3" fmla="*/ 1484219 w 1486134"/>
                <a:gd name="connsiteY3" fmla="*/ 645596 h 1354676"/>
                <a:gd name="connsiteX4" fmla="*/ 1103975 w 1486134"/>
                <a:gd name="connsiteY4" fmla="*/ 1007734 h 1354676"/>
                <a:gd name="connsiteX5" fmla="*/ 723728 w 1486134"/>
                <a:gd name="connsiteY5" fmla="*/ 1351766 h 1354676"/>
                <a:gd name="connsiteX6" fmla="*/ 216735 w 1486134"/>
                <a:gd name="connsiteY6" fmla="*/ 1143537 h 1354676"/>
                <a:gd name="connsiteX7" fmla="*/ 17558 w 1486134"/>
                <a:gd name="connsiteY7" fmla="*/ 645596 h 1354676"/>
                <a:gd name="connsiteX0" fmla="*/ 17558 w 1486134"/>
                <a:gd name="connsiteY0" fmla="*/ 659413 h 1368493"/>
                <a:gd name="connsiteX1" fmla="*/ 633193 w 1486134"/>
                <a:gd name="connsiteY1" fmla="*/ 25670 h 1368493"/>
                <a:gd name="connsiteX2" fmla="*/ 1176401 w 1486134"/>
                <a:gd name="connsiteY2" fmla="*/ 233900 h 1368493"/>
                <a:gd name="connsiteX3" fmla="*/ 1484219 w 1486134"/>
                <a:gd name="connsiteY3" fmla="*/ 659413 h 1368493"/>
                <a:gd name="connsiteX4" fmla="*/ 1103975 w 1486134"/>
                <a:gd name="connsiteY4" fmla="*/ 1021551 h 1368493"/>
                <a:gd name="connsiteX5" fmla="*/ 723728 w 1486134"/>
                <a:gd name="connsiteY5" fmla="*/ 1365583 h 1368493"/>
                <a:gd name="connsiteX6" fmla="*/ 216735 w 1486134"/>
                <a:gd name="connsiteY6" fmla="*/ 1157354 h 1368493"/>
                <a:gd name="connsiteX7" fmla="*/ 17558 w 1486134"/>
                <a:gd name="connsiteY7" fmla="*/ 659413 h 1368493"/>
                <a:gd name="connsiteX0" fmla="*/ 11272 w 1479848"/>
                <a:gd name="connsiteY0" fmla="*/ 659413 h 1366902"/>
                <a:gd name="connsiteX1" fmla="*/ 626907 w 1479848"/>
                <a:gd name="connsiteY1" fmla="*/ 25670 h 1366902"/>
                <a:gd name="connsiteX2" fmla="*/ 1170115 w 1479848"/>
                <a:gd name="connsiteY2" fmla="*/ 233900 h 1366902"/>
                <a:gd name="connsiteX3" fmla="*/ 1477933 w 1479848"/>
                <a:gd name="connsiteY3" fmla="*/ 659413 h 1366902"/>
                <a:gd name="connsiteX4" fmla="*/ 1097689 w 1479848"/>
                <a:gd name="connsiteY4" fmla="*/ 1021551 h 1366902"/>
                <a:gd name="connsiteX5" fmla="*/ 717442 w 1479848"/>
                <a:gd name="connsiteY5" fmla="*/ 1365583 h 1366902"/>
                <a:gd name="connsiteX6" fmla="*/ 264770 w 1479848"/>
                <a:gd name="connsiteY6" fmla="*/ 1121140 h 1366902"/>
                <a:gd name="connsiteX7" fmla="*/ 11272 w 1479848"/>
                <a:gd name="connsiteY7" fmla="*/ 659413 h 1366902"/>
                <a:gd name="connsiteX0" fmla="*/ 18522 w 1387510"/>
                <a:gd name="connsiteY0" fmla="*/ 429299 h 1345017"/>
                <a:gd name="connsiteX1" fmla="*/ 534569 w 1387510"/>
                <a:gd name="connsiteY1" fmla="*/ 3785 h 1345017"/>
                <a:gd name="connsiteX2" fmla="*/ 1077777 w 1387510"/>
                <a:gd name="connsiteY2" fmla="*/ 212015 h 1345017"/>
                <a:gd name="connsiteX3" fmla="*/ 1385595 w 1387510"/>
                <a:gd name="connsiteY3" fmla="*/ 637528 h 1345017"/>
                <a:gd name="connsiteX4" fmla="*/ 1005351 w 1387510"/>
                <a:gd name="connsiteY4" fmla="*/ 999666 h 1345017"/>
                <a:gd name="connsiteX5" fmla="*/ 625104 w 1387510"/>
                <a:gd name="connsiteY5" fmla="*/ 1343698 h 1345017"/>
                <a:gd name="connsiteX6" fmla="*/ 172432 w 1387510"/>
                <a:gd name="connsiteY6" fmla="*/ 1099255 h 1345017"/>
                <a:gd name="connsiteX7" fmla="*/ 18522 w 1387510"/>
                <a:gd name="connsiteY7" fmla="*/ 429299 h 1345017"/>
                <a:gd name="connsiteX0" fmla="*/ 18522 w 1387510"/>
                <a:gd name="connsiteY0" fmla="*/ 429299 h 1300270"/>
                <a:gd name="connsiteX1" fmla="*/ 534569 w 1387510"/>
                <a:gd name="connsiteY1" fmla="*/ 3785 h 1300270"/>
                <a:gd name="connsiteX2" fmla="*/ 1077777 w 1387510"/>
                <a:gd name="connsiteY2" fmla="*/ 212015 h 1300270"/>
                <a:gd name="connsiteX3" fmla="*/ 1385595 w 1387510"/>
                <a:gd name="connsiteY3" fmla="*/ 637528 h 1300270"/>
                <a:gd name="connsiteX4" fmla="*/ 1005351 w 1387510"/>
                <a:gd name="connsiteY4" fmla="*/ 999666 h 1300270"/>
                <a:gd name="connsiteX5" fmla="*/ 634157 w 1387510"/>
                <a:gd name="connsiteY5" fmla="*/ 1298431 h 1300270"/>
                <a:gd name="connsiteX6" fmla="*/ 172432 w 1387510"/>
                <a:gd name="connsiteY6" fmla="*/ 1099255 h 1300270"/>
                <a:gd name="connsiteX7" fmla="*/ 18522 w 1387510"/>
                <a:gd name="connsiteY7" fmla="*/ 429299 h 1300270"/>
                <a:gd name="connsiteX0" fmla="*/ 18522 w 1389168"/>
                <a:gd name="connsiteY0" fmla="*/ 429299 h 1300270"/>
                <a:gd name="connsiteX1" fmla="*/ 534569 w 1389168"/>
                <a:gd name="connsiteY1" fmla="*/ 3785 h 1300270"/>
                <a:gd name="connsiteX2" fmla="*/ 1077777 w 1389168"/>
                <a:gd name="connsiteY2" fmla="*/ 212015 h 1300270"/>
                <a:gd name="connsiteX3" fmla="*/ 1385595 w 1389168"/>
                <a:gd name="connsiteY3" fmla="*/ 637528 h 1300270"/>
                <a:gd name="connsiteX4" fmla="*/ 1005351 w 1389168"/>
                <a:gd name="connsiteY4" fmla="*/ 999666 h 1300270"/>
                <a:gd name="connsiteX5" fmla="*/ 634157 w 1389168"/>
                <a:gd name="connsiteY5" fmla="*/ 1298431 h 1300270"/>
                <a:gd name="connsiteX6" fmla="*/ 172432 w 1389168"/>
                <a:gd name="connsiteY6" fmla="*/ 1099255 h 1300270"/>
                <a:gd name="connsiteX7" fmla="*/ 18522 w 1389168"/>
                <a:gd name="connsiteY7" fmla="*/ 429299 h 1300270"/>
                <a:gd name="connsiteX0" fmla="*/ 18522 w 1389168"/>
                <a:gd name="connsiteY0" fmla="*/ 429299 h 1300270"/>
                <a:gd name="connsiteX1" fmla="*/ 534569 w 1389168"/>
                <a:gd name="connsiteY1" fmla="*/ 3785 h 1300270"/>
                <a:gd name="connsiteX2" fmla="*/ 1077777 w 1389168"/>
                <a:gd name="connsiteY2" fmla="*/ 212015 h 1300270"/>
                <a:gd name="connsiteX3" fmla="*/ 1385595 w 1389168"/>
                <a:gd name="connsiteY3" fmla="*/ 637528 h 1300270"/>
                <a:gd name="connsiteX4" fmla="*/ 1005351 w 1389168"/>
                <a:gd name="connsiteY4" fmla="*/ 999666 h 1300270"/>
                <a:gd name="connsiteX5" fmla="*/ 634157 w 1389168"/>
                <a:gd name="connsiteY5" fmla="*/ 1298431 h 1300270"/>
                <a:gd name="connsiteX6" fmla="*/ 172432 w 1389168"/>
                <a:gd name="connsiteY6" fmla="*/ 1099255 h 1300270"/>
                <a:gd name="connsiteX7" fmla="*/ 18522 w 1389168"/>
                <a:gd name="connsiteY7" fmla="*/ 429299 h 1300270"/>
                <a:gd name="connsiteX0" fmla="*/ 18522 w 1389168"/>
                <a:gd name="connsiteY0" fmla="*/ 429299 h 1298451"/>
                <a:gd name="connsiteX1" fmla="*/ 534569 w 1389168"/>
                <a:gd name="connsiteY1" fmla="*/ 3785 h 1298451"/>
                <a:gd name="connsiteX2" fmla="*/ 1077777 w 1389168"/>
                <a:gd name="connsiteY2" fmla="*/ 212015 h 1298451"/>
                <a:gd name="connsiteX3" fmla="*/ 1385595 w 1389168"/>
                <a:gd name="connsiteY3" fmla="*/ 637528 h 1298451"/>
                <a:gd name="connsiteX4" fmla="*/ 1005351 w 1389168"/>
                <a:gd name="connsiteY4" fmla="*/ 1090200 h 1298451"/>
                <a:gd name="connsiteX5" fmla="*/ 634157 w 1389168"/>
                <a:gd name="connsiteY5" fmla="*/ 1298431 h 1298451"/>
                <a:gd name="connsiteX6" fmla="*/ 172432 w 1389168"/>
                <a:gd name="connsiteY6" fmla="*/ 1099255 h 1298451"/>
                <a:gd name="connsiteX7" fmla="*/ 18522 w 1389168"/>
                <a:gd name="connsiteY7" fmla="*/ 429299 h 1298451"/>
                <a:gd name="connsiteX0" fmla="*/ 18522 w 1389168"/>
                <a:gd name="connsiteY0" fmla="*/ 429299 h 1298451"/>
                <a:gd name="connsiteX1" fmla="*/ 534569 w 1389168"/>
                <a:gd name="connsiteY1" fmla="*/ 3785 h 1298451"/>
                <a:gd name="connsiteX2" fmla="*/ 1077777 w 1389168"/>
                <a:gd name="connsiteY2" fmla="*/ 212015 h 1298451"/>
                <a:gd name="connsiteX3" fmla="*/ 1385595 w 1389168"/>
                <a:gd name="connsiteY3" fmla="*/ 637528 h 1298451"/>
                <a:gd name="connsiteX4" fmla="*/ 1005351 w 1389168"/>
                <a:gd name="connsiteY4" fmla="*/ 1090200 h 1298451"/>
                <a:gd name="connsiteX5" fmla="*/ 570782 w 1389168"/>
                <a:gd name="connsiteY5" fmla="*/ 1298431 h 1298451"/>
                <a:gd name="connsiteX6" fmla="*/ 172432 w 1389168"/>
                <a:gd name="connsiteY6" fmla="*/ 1099255 h 1298451"/>
                <a:gd name="connsiteX7" fmla="*/ 18522 w 1389168"/>
                <a:gd name="connsiteY7" fmla="*/ 429299 h 1298451"/>
                <a:gd name="connsiteX0" fmla="*/ 44205 w 1414851"/>
                <a:gd name="connsiteY0" fmla="*/ 429299 h 1298451"/>
                <a:gd name="connsiteX1" fmla="*/ 560252 w 1414851"/>
                <a:gd name="connsiteY1" fmla="*/ 3785 h 1298451"/>
                <a:gd name="connsiteX2" fmla="*/ 1103460 w 1414851"/>
                <a:gd name="connsiteY2" fmla="*/ 212015 h 1298451"/>
                <a:gd name="connsiteX3" fmla="*/ 1411278 w 1414851"/>
                <a:gd name="connsiteY3" fmla="*/ 637528 h 1298451"/>
                <a:gd name="connsiteX4" fmla="*/ 1031034 w 1414851"/>
                <a:gd name="connsiteY4" fmla="*/ 1090200 h 1298451"/>
                <a:gd name="connsiteX5" fmla="*/ 596465 w 1414851"/>
                <a:gd name="connsiteY5" fmla="*/ 1298431 h 1298451"/>
                <a:gd name="connsiteX6" fmla="*/ 107580 w 1414851"/>
                <a:gd name="connsiteY6" fmla="*/ 1099255 h 1298451"/>
                <a:gd name="connsiteX7" fmla="*/ 44205 w 1414851"/>
                <a:gd name="connsiteY7" fmla="*/ 429299 h 1298451"/>
                <a:gd name="connsiteX0" fmla="*/ 44205 w 1414851"/>
                <a:gd name="connsiteY0" fmla="*/ 429299 h 1298473"/>
                <a:gd name="connsiteX1" fmla="*/ 560252 w 1414851"/>
                <a:gd name="connsiteY1" fmla="*/ 3785 h 1298473"/>
                <a:gd name="connsiteX2" fmla="*/ 1103460 w 1414851"/>
                <a:gd name="connsiteY2" fmla="*/ 212015 h 1298473"/>
                <a:gd name="connsiteX3" fmla="*/ 1411278 w 1414851"/>
                <a:gd name="connsiteY3" fmla="*/ 637528 h 1298473"/>
                <a:gd name="connsiteX4" fmla="*/ 1031034 w 1414851"/>
                <a:gd name="connsiteY4" fmla="*/ 1090200 h 1298473"/>
                <a:gd name="connsiteX5" fmla="*/ 596465 w 1414851"/>
                <a:gd name="connsiteY5" fmla="*/ 1298431 h 1298473"/>
                <a:gd name="connsiteX6" fmla="*/ 107580 w 1414851"/>
                <a:gd name="connsiteY6" fmla="*/ 1099255 h 1298473"/>
                <a:gd name="connsiteX7" fmla="*/ 44205 w 1414851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  <a:gd name="connsiteX0" fmla="*/ 60049 w 1430695"/>
                <a:gd name="connsiteY0" fmla="*/ 429299 h 1298473"/>
                <a:gd name="connsiteX1" fmla="*/ 576096 w 1430695"/>
                <a:gd name="connsiteY1" fmla="*/ 3785 h 1298473"/>
                <a:gd name="connsiteX2" fmla="*/ 1119304 w 1430695"/>
                <a:gd name="connsiteY2" fmla="*/ 212015 h 1298473"/>
                <a:gd name="connsiteX3" fmla="*/ 1427122 w 1430695"/>
                <a:gd name="connsiteY3" fmla="*/ 637528 h 1298473"/>
                <a:gd name="connsiteX4" fmla="*/ 1046878 w 1430695"/>
                <a:gd name="connsiteY4" fmla="*/ 1090200 h 1298473"/>
                <a:gd name="connsiteX5" fmla="*/ 612309 w 1430695"/>
                <a:gd name="connsiteY5" fmla="*/ 1298431 h 1298473"/>
                <a:gd name="connsiteX6" fmla="*/ 123424 w 1430695"/>
                <a:gd name="connsiteY6" fmla="*/ 1099255 h 1298473"/>
                <a:gd name="connsiteX7" fmla="*/ 60049 w 1430695"/>
                <a:gd name="connsiteY7" fmla="*/ 429299 h 129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0695" h="1298473">
                  <a:moveTo>
                    <a:pt x="60049" y="429299"/>
                  </a:moveTo>
                  <a:cubicBezTo>
                    <a:pt x="171708" y="165240"/>
                    <a:pt x="263752" y="39999"/>
                    <a:pt x="576096" y="3785"/>
                  </a:cubicBezTo>
                  <a:cubicBezTo>
                    <a:pt x="888440" y="-32429"/>
                    <a:pt x="874861" y="202962"/>
                    <a:pt x="1119304" y="212015"/>
                  </a:cubicBezTo>
                  <a:cubicBezTo>
                    <a:pt x="1291320" y="248229"/>
                    <a:pt x="1457300" y="368941"/>
                    <a:pt x="1427122" y="637528"/>
                  </a:cubicBezTo>
                  <a:cubicBezTo>
                    <a:pt x="1369783" y="933275"/>
                    <a:pt x="1164573" y="972505"/>
                    <a:pt x="1046878" y="1090200"/>
                  </a:cubicBezTo>
                  <a:cubicBezTo>
                    <a:pt x="929183" y="1207895"/>
                    <a:pt x="766218" y="1296922"/>
                    <a:pt x="612309" y="1298431"/>
                  </a:cubicBezTo>
                  <a:cubicBezTo>
                    <a:pt x="458400" y="1299940"/>
                    <a:pt x="268279" y="1262218"/>
                    <a:pt x="123424" y="1099255"/>
                  </a:cubicBezTo>
                  <a:cubicBezTo>
                    <a:pt x="5729" y="981560"/>
                    <a:pt x="-51610" y="693358"/>
                    <a:pt x="60049" y="429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C800CA-36A5-4932-A4A6-FBB31170CF04}"/>
                </a:ext>
              </a:extLst>
            </p:cNvPr>
            <p:cNvSpPr/>
            <p:nvPr/>
          </p:nvSpPr>
          <p:spPr>
            <a:xfrm>
              <a:off x="6706673" y="3557473"/>
              <a:ext cx="258243" cy="2582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610606-5664-46F0-939A-99DA66C37ACF}"/>
              </a:ext>
            </a:extLst>
          </p:cNvPr>
          <p:cNvGrpSpPr/>
          <p:nvPr/>
        </p:nvGrpSpPr>
        <p:grpSpPr>
          <a:xfrm rot="2435546">
            <a:off x="4107648" y="2064887"/>
            <a:ext cx="614469" cy="2263684"/>
            <a:chOff x="3996689" y="2386001"/>
            <a:chExt cx="728344" cy="26831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9DAA3D-D543-46A8-B3AE-C3BC51EE5A5C}"/>
                </a:ext>
              </a:extLst>
            </p:cNvPr>
            <p:cNvSpPr/>
            <p:nvPr/>
          </p:nvSpPr>
          <p:spPr>
            <a:xfrm>
              <a:off x="3996689" y="2386001"/>
              <a:ext cx="728344" cy="1631633"/>
            </a:xfrm>
            <a:custGeom>
              <a:avLst/>
              <a:gdLst>
                <a:gd name="connsiteX0" fmla="*/ 590643 w 728344"/>
                <a:gd name="connsiteY0" fmla="*/ 141923 h 1631633"/>
                <a:gd name="connsiteX1" fmla="*/ 562068 w 728344"/>
                <a:gd name="connsiteY1" fmla="*/ 165735 h 1631633"/>
                <a:gd name="connsiteX2" fmla="*/ 562068 w 728344"/>
                <a:gd name="connsiteY2" fmla="*/ 782955 h 1631633"/>
                <a:gd name="connsiteX3" fmla="*/ 590643 w 728344"/>
                <a:gd name="connsiteY3" fmla="*/ 806768 h 1631633"/>
                <a:gd name="connsiteX4" fmla="*/ 619218 w 728344"/>
                <a:gd name="connsiteY4" fmla="*/ 782955 h 1631633"/>
                <a:gd name="connsiteX5" fmla="*/ 619218 w 728344"/>
                <a:gd name="connsiteY5" fmla="*/ 165735 h 1631633"/>
                <a:gd name="connsiteX6" fmla="*/ 590643 w 728344"/>
                <a:gd name="connsiteY6" fmla="*/ 141923 h 1631633"/>
                <a:gd name="connsiteX7" fmla="*/ 479201 w 728344"/>
                <a:gd name="connsiteY7" fmla="*/ 141923 h 1631633"/>
                <a:gd name="connsiteX8" fmla="*/ 450626 w 728344"/>
                <a:gd name="connsiteY8" fmla="*/ 165735 h 1631633"/>
                <a:gd name="connsiteX9" fmla="*/ 450626 w 728344"/>
                <a:gd name="connsiteY9" fmla="*/ 782955 h 1631633"/>
                <a:gd name="connsiteX10" fmla="*/ 479201 w 728344"/>
                <a:gd name="connsiteY10" fmla="*/ 806768 h 1631633"/>
                <a:gd name="connsiteX11" fmla="*/ 507776 w 728344"/>
                <a:gd name="connsiteY11" fmla="*/ 782955 h 1631633"/>
                <a:gd name="connsiteX12" fmla="*/ 507776 w 728344"/>
                <a:gd name="connsiteY12" fmla="*/ 165735 h 1631633"/>
                <a:gd name="connsiteX13" fmla="*/ 479201 w 728344"/>
                <a:gd name="connsiteY13" fmla="*/ 141923 h 1631633"/>
                <a:gd name="connsiteX14" fmla="*/ 367758 w 728344"/>
                <a:gd name="connsiteY14" fmla="*/ 141923 h 1631633"/>
                <a:gd name="connsiteX15" fmla="*/ 339183 w 728344"/>
                <a:gd name="connsiteY15" fmla="*/ 165735 h 1631633"/>
                <a:gd name="connsiteX16" fmla="*/ 339183 w 728344"/>
                <a:gd name="connsiteY16" fmla="*/ 782955 h 1631633"/>
                <a:gd name="connsiteX17" fmla="*/ 367758 w 728344"/>
                <a:gd name="connsiteY17" fmla="*/ 806768 h 1631633"/>
                <a:gd name="connsiteX18" fmla="*/ 396333 w 728344"/>
                <a:gd name="connsiteY18" fmla="*/ 782955 h 1631633"/>
                <a:gd name="connsiteX19" fmla="*/ 396333 w 728344"/>
                <a:gd name="connsiteY19" fmla="*/ 165735 h 1631633"/>
                <a:gd name="connsiteX20" fmla="*/ 367758 w 728344"/>
                <a:gd name="connsiteY20" fmla="*/ 141923 h 1631633"/>
                <a:gd name="connsiteX21" fmla="*/ 256315 w 728344"/>
                <a:gd name="connsiteY21" fmla="*/ 141923 h 1631633"/>
                <a:gd name="connsiteX22" fmla="*/ 227740 w 728344"/>
                <a:gd name="connsiteY22" fmla="*/ 165735 h 1631633"/>
                <a:gd name="connsiteX23" fmla="*/ 227740 w 728344"/>
                <a:gd name="connsiteY23" fmla="*/ 782955 h 1631633"/>
                <a:gd name="connsiteX24" fmla="*/ 256315 w 728344"/>
                <a:gd name="connsiteY24" fmla="*/ 806768 h 1631633"/>
                <a:gd name="connsiteX25" fmla="*/ 284890 w 728344"/>
                <a:gd name="connsiteY25" fmla="*/ 782955 h 1631633"/>
                <a:gd name="connsiteX26" fmla="*/ 284890 w 728344"/>
                <a:gd name="connsiteY26" fmla="*/ 165735 h 1631633"/>
                <a:gd name="connsiteX27" fmla="*/ 256315 w 728344"/>
                <a:gd name="connsiteY27" fmla="*/ 141923 h 1631633"/>
                <a:gd name="connsiteX28" fmla="*/ 144873 w 728344"/>
                <a:gd name="connsiteY28" fmla="*/ 141923 h 1631633"/>
                <a:gd name="connsiteX29" fmla="*/ 116298 w 728344"/>
                <a:gd name="connsiteY29" fmla="*/ 165735 h 1631633"/>
                <a:gd name="connsiteX30" fmla="*/ 116298 w 728344"/>
                <a:gd name="connsiteY30" fmla="*/ 782955 h 1631633"/>
                <a:gd name="connsiteX31" fmla="*/ 144873 w 728344"/>
                <a:gd name="connsiteY31" fmla="*/ 806768 h 1631633"/>
                <a:gd name="connsiteX32" fmla="*/ 173448 w 728344"/>
                <a:gd name="connsiteY32" fmla="*/ 782955 h 1631633"/>
                <a:gd name="connsiteX33" fmla="*/ 173448 w 728344"/>
                <a:gd name="connsiteY33" fmla="*/ 165735 h 1631633"/>
                <a:gd name="connsiteX34" fmla="*/ 144873 w 728344"/>
                <a:gd name="connsiteY34" fmla="*/ 141923 h 1631633"/>
                <a:gd name="connsiteX35" fmla="*/ 229646 w 728344"/>
                <a:gd name="connsiteY35" fmla="*/ 0 h 1631633"/>
                <a:gd name="connsiteX36" fmla="*/ 499203 w 728344"/>
                <a:gd name="connsiteY36" fmla="*/ 0 h 1631633"/>
                <a:gd name="connsiteX37" fmla="*/ 726851 w 728344"/>
                <a:gd name="connsiteY37" fmla="*/ 228600 h 1631633"/>
                <a:gd name="connsiteX38" fmla="*/ 688751 w 728344"/>
                <a:gd name="connsiteY38" fmla="*/ 783908 h 1631633"/>
                <a:gd name="connsiteX39" fmla="*/ 583976 w 728344"/>
                <a:gd name="connsiteY39" fmla="*/ 888683 h 1631633"/>
                <a:gd name="connsiteX40" fmla="*/ 412526 w 728344"/>
                <a:gd name="connsiteY40" fmla="*/ 888683 h 1631633"/>
                <a:gd name="connsiteX41" fmla="*/ 412526 w 728344"/>
                <a:gd name="connsiteY41" fmla="*/ 1631633 h 1631633"/>
                <a:gd name="connsiteX42" fmla="*/ 322038 w 728344"/>
                <a:gd name="connsiteY42" fmla="*/ 1631633 h 1631633"/>
                <a:gd name="connsiteX43" fmla="*/ 322038 w 728344"/>
                <a:gd name="connsiteY43" fmla="*/ 888683 h 1631633"/>
                <a:gd name="connsiteX44" fmla="*/ 143921 w 728344"/>
                <a:gd name="connsiteY44" fmla="*/ 888683 h 1631633"/>
                <a:gd name="connsiteX45" fmla="*/ 39146 w 728344"/>
                <a:gd name="connsiteY45" fmla="*/ 783908 h 1631633"/>
                <a:gd name="connsiteX46" fmla="*/ 1046 w 728344"/>
                <a:gd name="connsiteY46" fmla="*/ 228600 h 1631633"/>
                <a:gd name="connsiteX47" fmla="*/ 229646 w 728344"/>
                <a:gd name="connsiteY47" fmla="*/ 0 h 163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8344" h="1631633">
                  <a:moveTo>
                    <a:pt x="590643" y="141923"/>
                  </a:moveTo>
                  <a:cubicBezTo>
                    <a:pt x="575403" y="141923"/>
                    <a:pt x="562068" y="152400"/>
                    <a:pt x="562068" y="165735"/>
                  </a:cubicBezTo>
                  <a:lnTo>
                    <a:pt x="562068" y="782955"/>
                  </a:lnTo>
                  <a:cubicBezTo>
                    <a:pt x="562068" y="796290"/>
                    <a:pt x="574451" y="806768"/>
                    <a:pt x="590643" y="806768"/>
                  </a:cubicBezTo>
                  <a:cubicBezTo>
                    <a:pt x="605883" y="806768"/>
                    <a:pt x="619218" y="796290"/>
                    <a:pt x="619218" y="782955"/>
                  </a:cubicBezTo>
                  <a:lnTo>
                    <a:pt x="619218" y="165735"/>
                  </a:lnTo>
                  <a:cubicBezTo>
                    <a:pt x="619218" y="152400"/>
                    <a:pt x="606835" y="141923"/>
                    <a:pt x="590643" y="141923"/>
                  </a:cubicBezTo>
                  <a:close/>
                  <a:moveTo>
                    <a:pt x="479201" y="141923"/>
                  </a:moveTo>
                  <a:cubicBezTo>
                    <a:pt x="463960" y="141923"/>
                    <a:pt x="450626" y="152400"/>
                    <a:pt x="450626" y="165735"/>
                  </a:cubicBezTo>
                  <a:lnTo>
                    <a:pt x="450626" y="782955"/>
                  </a:lnTo>
                  <a:cubicBezTo>
                    <a:pt x="450626" y="796290"/>
                    <a:pt x="463008" y="806768"/>
                    <a:pt x="479201" y="806768"/>
                  </a:cubicBezTo>
                  <a:cubicBezTo>
                    <a:pt x="494440" y="806768"/>
                    <a:pt x="507776" y="796290"/>
                    <a:pt x="507776" y="782955"/>
                  </a:cubicBezTo>
                  <a:lnTo>
                    <a:pt x="507776" y="165735"/>
                  </a:lnTo>
                  <a:cubicBezTo>
                    <a:pt x="507776" y="152400"/>
                    <a:pt x="495393" y="141923"/>
                    <a:pt x="479201" y="141923"/>
                  </a:cubicBezTo>
                  <a:close/>
                  <a:moveTo>
                    <a:pt x="367758" y="141923"/>
                  </a:moveTo>
                  <a:cubicBezTo>
                    <a:pt x="352518" y="141923"/>
                    <a:pt x="339183" y="152400"/>
                    <a:pt x="339183" y="165735"/>
                  </a:cubicBezTo>
                  <a:lnTo>
                    <a:pt x="339183" y="782955"/>
                  </a:lnTo>
                  <a:cubicBezTo>
                    <a:pt x="339183" y="796290"/>
                    <a:pt x="351565" y="806768"/>
                    <a:pt x="367758" y="806768"/>
                  </a:cubicBezTo>
                  <a:cubicBezTo>
                    <a:pt x="382998" y="806768"/>
                    <a:pt x="396333" y="796290"/>
                    <a:pt x="396333" y="782955"/>
                  </a:cubicBezTo>
                  <a:lnTo>
                    <a:pt x="396333" y="165735"/>
                  </a:lnTo>
                  <a:cubicBezTo>
                    <a:pt x="396333" y="152400"/>
                    <a:pt x="383951" y="141923"/>
                    <a:pt x="367758" y="141923"/>
                  </a:cubicBezTo>
                  <a:close/>
                  <a:moveTo>
                    <a:pt x="256315" y="141923"/>
                  </a:moveTo>
                  <a:cubicBezTo>
                    <a:pt x="241076" y="141923"/>
                    <a:pt x="227740" y="152400"/>
                    <a:pt x="227740" y="165735"/>
                  </a:cubicBezTo>
                  <a:lnTo>
                    <a:pt x="227740" y="782955"/>
                  </a:lnTo>
                  <a:cubicBezTo>
                    <a:pt x="227740" y="796290"/>
                    <a:pt x="240123" y="806768"/>
                    <a:pt x="256315" y="806768"/>
                  </a:cubicBezTo>
                  <a:cubicBezTo>
                    <a:pt x="271555" y="806768"/>
                    <a:pt x="284890" y="796290"/>
                    <a:pt x="284890" y="782955"/>
                  </a:cubicBezTo>
                  <a:lnTo>
                    <a:pt x="284890" y="165735"/>
                  </a:lnTo>
                  <a:cubicBezTo>
                    <a:pt x="284890" y="152400"/>
                    <a:pt x="272508" y="141923"/>
                    <a:pt x="256315" y="141923"/>
                  </a:cubicBezTo>
                  <a:close/>
                  <a:moveTo>
                    <a:pt x="144873" y="141923"/>
                  </a:moveTo>
                  <a:cubicBezTo>
                    <a:pt x="129633" y="141923"/>
                    <a:pt x="116298" y="152400"/>
                    <a:pt x="116298" y="165735"/>
                  </a:cubicBezTo>
                  <a:lnTo>
                    <a:pt x="116298" y="782955"/>
                  </a:lnTo>
                  <a:cubicBezTo>
                    <a:pt x="116298" y="796290"/>
                    <a:pt x="128680" y="806768"/>
                    <a:pt x="144873" y="806768"/>
                  </a:cubicBezTo>
                  <a:cubicBezTo>
                    <a:pt x="160113" y="806768"/>
                    <a:pt x="173448" y="796290"/>
                    <a:pt x="173448" y="782955"/>
                  </a:cubicBezTo>
                  <a:lnTo>
                    <a:pt x="173448" y="165735"/>
                  </a:lnTo>
                  <a:cubicBezTo>
                    <a:pt x="173448" y="152400"/>
                    <a:pt x="161065" y="141923"/>
                    <a:pt x="144873" y="141923"/>
                  </a:cubicBezTo>
                  <a:close/>
                  <a:moveTo>
                    <a:pt x="229646" y="0"/>
                  </a:moveTo>
                  <a:lnTo>
                    <a:pt x="499203" y="0"/>
                  </a:lnTo>
                  <a:cubicBezTo>
                    <a:pt x="624933" y="0"/>
                    <a:pt x="743043" y="36195"/>
                    <a:pt x="726851" y="228600"/>
                  </a:cubicBezTo>
                  <a:lnTo>
                    <a:pt x="688751" y="783908"/>
                  </a:lnTo>
                  <a:cubicBezTo>
                    <a:pt x="688751" y="841058"/>
                    <a:pt x="642078" y="888683"/>
                    <a:pt x="583976" y="888683"/>
                  </a:cubicBezTo>
                  <a:lnTo>
                    <a:pt x="412526" y="888683"/>
                  </a:lnTo>
                  <a:lnTo>
                    <a:pt x="412526" y="1631633"/>
                  </a:lnTo>
                  <a:lnTo>
                    <a:pt x="322038" y="1631633"/>
                  </a:lnTo>
                  <a:lnTo>
                    <a:pt x="322038" y="888683"/>
                  </a:lnTo>
                  <a:lnTo>
                    <a:pt x="143921" y="888683"/>
                  </a:lnTo>
                  <a:cubicBezTo>
                    <a:pt x="86771" y="888683"/>
                    <a:pt x="39146" y="842010"/>
                    <a:pt x="39146" y="783908"/>
                  </a:cubicBezTo>
                  <a:lnTo>
                    <a:pt x="1046" y="228600"/>
                  </a:lnTo>
                  <a:cubicBezTo>
                    <a:pt x="-12290" y="34290"/>
                    <a:pt x="103915" y="0"/>
                    <a:pt x="22964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C65794-2702-455A-9957-A6DC150E5D73}"/>
                </a:ext>
              </a:extLst>
            </p:cNvPr>
            <p:cNvSpPr/>
            <p:nvPr/>
          </p:nvSpPr>
          <p:spPr>
            <a:xfrm>
              <a:off x="4273008" y="3907143"/>
              <a:ext cx="180975" cy="1162050"/>
            </a:xfrm>
            <a:custGeom>
              <a:avLst/>
              <a:gdLst>
                <a:gd name="connsiteX0" fmla="*/ 90488 w 180975"/>
                <a:gd name="connsiteY0" fmla="*/ 0 h 1162050"/>
                <a:gd name="connsiteX1" fmla="*/ 0 w 180975"/>
                <a:gd name="connsiteY1" fmla="*/ 90488 h 1162050"/>
                <a:gd name="connsiteX2" fmla="*/ 0 w 180975"/>
                <a:gd name="connsiteY2" fmla="*/ 1071563 h 1162050"/>
                <a:gd name="connsiteX3" fmla="*/ 90488 w 180975"/>
                <a:gd name="connsiteY3" fmla="*/ 1162050 h 1162050"/>
                <a:gd name="connsiteX4" fmla="*/ 180975 w 180975"/>
                <a:gd name="connsiteY4" fmla="*/ 1071563 h 1162050"/>
                <a:gd name="connsiteX5" fmla="*/ 180975 w 180975"/>
                <a:gd name="connsiteY5" fmla="*/ 90488 h 1162050"/>
                <a:gd name="connsiteX6" fmla="*/ 90488 w 180975"/>
                <a:gd name="connsiteY6" fmla="*/ 0 h 1162050"/>
                <a:gd name="connsiteX7" fmla="*/ 103822 w 180975"/>
                <a:gd name="connsiteY7" fmla="*/ 1086802 h 1162050"/>
                <a:gd name="connsiteX8" fmla="*/ 55245 w 180975"/>
                <a:gd name="connsiteY8" fmla="*/ 1063943 h 1162050"/>
                <a:gd name="connsiteX9" fmla="*/ 78105 w 180975"/>
                <a:gd name="connsiteY9" fmla="*/ 1015365 h 1162050"/>
                <a:gd name="connsiteX10" fmla="*/ 126683 w 180975"/>
                <a:gd name="connsiteY10" fmla="*/ 1038225 h 1162050"/>
                <a:gd name="connsiteX11" fmla="*/ 103822 w 180975"/>
                <a:gd name="connsiteY11" fmla="*/ 1086802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1162050">
                  <a:moveTo>
                    <a:pt x="90488" y="0"/>
                  </a:moveTo>
                  <a:cubicBezTo>
                    <a:pt x="40958" y="0"/>
                    <a:pt x="0" y="40958"/>
                    <a:pt x="0" y="90488"/>
                  </a:cubicBezTo>
                  <a:lnTo>
                    <a:pt x="0" y="1071563"/>
                  </a:lnTo>
                  <a:cubicBezTo>
                    <a:pt x="0" y="1121093"/>
                    <a:pt x="40958" y="1162050"/>
                    <a:pt x="90488" y="1162050"/>
                  </a:cubicBezTo>
                  <a:cubicBezTo>
                    <a:pt x="140017" y="1162050"/>
                    <a:pt x="180975" y="1121093"/>
                    <a:pt x="180975" y="1071563"/>
                  </a:cubicBezTo>
                  <a:lnTo>
                    <a:pt x="180975" y="90488"/>
                  </a:lnTo>
                  <a:cubicBezTo>
                    <a:pt x="180975" y="40005"/>
                    <a:pt x="140970" y="0"/>
                    <a:pt x="90488" y="0"/>
                  </a:cubicBezTo>
                  <a:close/>
                  <a:moveTo>
                    <a:pt x="103822" y="1086802"/>
                  </a:moveTo>
                  <a:cubicBezTo>
                    <a:pt x="83820" y="1094423"/>
                    <a:pt x="61913" y="1083945"/>
                    <a:pt x="55245" y="1063943"/>
                  </a:cubicBezTo>
                  <a:cubicBezTo>
                    <a:pt x="47625" y="1043940"/>
                    <a:pt x="58103" y="1022033"/>
                    <a:pt x="78105" y="1015365"/>
                  </a:cubicBezTo>
                  <a:cubicBezTo>
                    <a:pt x="98108" y="1008698"/>
                    <a:pt x="120015" y="1018223"/>
                    <a:pt x="126683" y="1038225"/>
                  </a:cubicBezTo>
                  <a:cubicBezTo>
                    <a:pt x="134303" y="1058227"/>
                    <a:pt x="123825" y="1080135"/>
                    <a:pt x="103822" y="10868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그룹 108">
            <a:extLst>
              <a:ext uri="{FF2B5EF4-FFF2-40B4-BE49-F238E27FC236}">
                <a16:creationId xmlns:a16="http://schemas.microsoft.com/office/drawing/2014/main" id="{B9F57C46-61DD-4D6A-AAAC-DC3D515715D3}"/>
              </a:ext>
            </a:extLst>
          </p:cNvPr>
          <p:cNvGrpSpPr/>
          <p:nvPr/>
        </p:nvGrpSpPr>
        <p:grpSpPr>
          <a:xfrm rot="20107294">
            <a:off x="3668467" y="4728756"/>
            <a:ext cx="648140" cy="739912"/>
            <a:chOff x="7322818" y="1544656"/>
            <a:chExt cx="2434437" cy="2779133"/>
          </a:xfrm>
          <a:solidFill>
            <a:schemeClr val="accent3"/>
          </a:solidFill>
        </p:grpSpPr>
        <p:sp>
          <p:nvSpPr>
            <p:cNvPr id="15" name="타원 109">
              <a:extLst>
                <a:ext uri="{FF2B5EF4-FFF2-40B4-BE49-F238E27FC236}">
                  <a16:creationId xmlns:a16="http://schemas.microsoft.com/office/drawing/2014/main" id="{52D08E96-F04E-4B8E-8505-79F3A3D68351}"/>
                </a:ext>
              </a:extLst>
            </p:cNvPr>
            <p:cNvSpPr/>
            <p:nvPr/>
          </p:nvSpPr>
          <p:spPr>
            <a:xfrm rot="1023001">
              <a:off x="7882224" y="2424122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10">
              <a:extLst>
                <a:ext uri="{FF2B5EF4-FFF2-40B4-BE49-F238E27FC236}">
                  <a16:creationId xmlns:a16="http://schemas.microsoft.com/office/drawing/2014/main" id="{C2D756F1-5B6C-44E1-9198-907D1C5ACD17}"/>
                </a:ext>
              </a:extLst>
            </p:cNvPr>
            <p:cNvSpPr/>
            <p:nvPr/>
          </p:nvSpPr>
          <p:spPr>
            <a:xfrm rot="1023001">
              <a:off x="8340738" y="2465286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17E5A63A-B328-4225-BDD2-BE659D6D2722}"/>
                </a:ext>
              </a:extLst>
            </p:cNvPr>
            <p:cNvSpPr/>
            <p:nvPr/>
          </p:nvSpPr>
          <p:spPr>
            <a:xfrm>
              <a:off x="7870936" y="2805575"/>
              <a:ext cx="1345565" cy="1518214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12">
              <a:extLst>
                <a:ext uri="{FF2B5EF4-FFF2-40B4-BE49-F238E27FC236}">
                  <a16:creationId xmlns:a16="http://schemas.microsoft.com/office/drawing/2014/main" id="{1EE5A339-53C7-4D27-BC1F-EA65A066AE59}"/>
                </a:ext>
              </a:extLst>
            </p:cNvPr>
            <p:cNvSpPr/>
            <p:nvPr/>
          </p:nvSpPr>
          <p:spPr>
            <a:xfrm rot="1023001">
              <a:off x="8872391" y="2752794"/>
              <a:ext cx="876262" cy="7206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13">
              <a:extLst>
                <a:ext uri="{FF2B5EF4-FFF2-40B4-BE49-F238E27FC236}">
                  <a16:creationId xmlns:a16="http://schemas.microsoft.com/office/drawing/2014/main" id="{44CC086C-9393-4263-90D4-E581B646D3F8}"/>
                </a:ext>
              </a:extLst>
            </p:cNvPr>
            <p:cNvSpPr/>
            <p:nvPr/>
          </p:nvSpPr>
          <p:spPr>
            <a:xfrm rot="1023001">
              <a:off x="8739631" y="2136731"/>
              <a:ext cx="1017624" cy="956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14">
              <a:extLst>
                <a:ext uri="{FF2B5EF4-FFF2-40B4-BE49-F238E27FC236}">
                  <a16:creationId xmlns:a16="http://schemas.microsoft.com/office/drawing/2014/main" id="{D128B444-2ECB-41DF-A4F2-EBD606274A3A}"/>
                </a:ext>
              </a:extLst>
            </p:cNvPr>
            <p:cNvSpPr/>
            <p:nvPr/>
          </p:nvSpPr>
          <p:spPr>
            <a:xfrm rot="1023001">
              <a:off x="8781329" y="1841640"/>
              <a:ext cx="650363" cy="611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15">
              <a:extLst>
                <a:ext uri="{FF2B5EF4-FFF2-40B4-BE49-F238E27FC236}">
                  <a16:creationId xmlns:a16="http://schemas.microsoft.com/office/drawing/2014/main" id="{A07C9056-A094-4834-A219-DD89C1B577B6}"/>
                </a:ext>
              </a:extLst>
            </p:cNvPr>
            <p:cNvSpPr/>
            <p:nvPr/>
          </p:nvSpPr>
          <p:spPr>
            <a:xfrm rot="1023001">
              <a:off x="8227747" y="1544656"/>
              <a:ext cx="942587" cy="1019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116">
              <a:extLst>
                <a:ext uri="{FF2B5EF4-FFF2-40B4-BE49-F238E27FC236}">
                  <a16:creationId xmlns:a16="http://schemas.microsoft.com/office/drawing/2014/main" id="{7BDB2BF5-1293-424E-9A58-56792D1063A0}"/>
                </a:ext>
              </a:extLst>
            </p:cNvPr>
            <p:cNvSpPr/>
            <p:nvPr/>
          </p:nvSpPr>
          <p:spPr>
            <a:xfrm rot="1023001">
              <a:off x="7793056" y="1695490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117">
              <a:extLst>
                <a:ext uri="{FF2B5EF4-FFF2-40B4-BE49-F238E27FC236}">
                  <a16:creationId xmlns:a16="http://schemas.microsoft.com/office/drawing/2014/main" id="{DB9E765B-23B1-4E73-8238-9894E369B108}"/>
                </a:ext>
              </a:extLst>
            </p:cNvPr>
            <p:cNvSpPr/>
            <p:nvPr/>
          </p:nvSpPr>
          <p:spPr>
            <a:xfrm rot="1023001">
              <a:off x="7329654" y="1926595"/>
              <a:ext cx="942587" cy="8864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118">
              <a:extLst>
                <a:ext uri="{FF2B5EF4-FFF2-40B4-BE49-F238E27FC236}">
                  <a16:creationId xmlns:a16="http://schemas.microsoft.com/office/drawing/2014/main" id="{ACA9C454-7565-4910-AAF5-088F145991C4}"/>
                </a:ext>
              </a:extLst>
            </p:cNvPr>
            <p:cNvSpPr/>
            <p:nvPr/>
          </p:nvSpPr>
          <p:spPr>
            <a:xfrm rot="1023001">
              <a:off x="7322818" y="2549785"/>
              <a:ext cx="782358" cy="735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119">
              <a:extLst>
                <a:ext uri="{FF2B5EF4-FFF2-40B4-BE49-F238E27FC236}">
                  <a16:creationId xmlns:a16="http://schemas.microsoft.com/office/drawing/2014/main" id="{58F82008-A998-4E8C-B58E-2230176CBB10}"/>
                </a:ext>
              </a:extLst>
            </p:cNvPr>
            <p:cNvSpPr/>
            <p:nvPr/>
          </p:nvSpPr>
          <p:spPr>
            <a:xfrm rot="1023001">
              <a:off x="8073501" y="2415555"/>
              <a:ext cx="797355" cy="65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BA94C3-288D-4433-B5AB-F235764ABDC0}"/>
              </a:ext>
            </a:extLst>
          </p:cNvPr>
          <p:cNvGrpSpPr/>
          <p:nvPr/>
        </p:nvGrpSpPr>
        <p:grpSpPr>
          <a:xfrm rot="2561921">
            <a:off x="5369821" y="4674847"/>
            <a:ext cx="880008" cy="918455"/>
            <a:chOff x="4685146" y="3951535"/>
            <a:chExt cx="846571" cy="88355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5B1287F-A787-43A3-AA29-85715FFDA590}"/>
                </a:ext>
              </a:extLst>
            </p:cNvPr>
            <p:cNvSpPr/>
            <p:nvPr/>
          </p:nvSpPr>
          <p:spPr>
            <a:xfrm>
              <a:off x="4685146" y="3951535"/>
              <a:ext cx="846571" cy="883557"/>
            </a:xfrm>
            <a:custGeom>
              <a:avLst/>
              <a:gdLst>
                <a:gd name="connsiteX0" fmla="*/ 3929811 w 3924300"/>
                <a:gd name="connsiteY0" fmla="*/ 1288776 h 4095750"/>
                <a:gd name="connsiteX1" fmla="*/ 3929811 w 3924300"/>
                <a:gd name="connsiteY1" fmla="*/ 1491658 h 4095750"/>
                <a:gd name="connsiteX2" fmla="*/ 3728834 w 3924300"/>
                <a:gd name="connsiteY2" fmla="*/ 2112688 h 4095750"/>
                <a:gd name="connsiteX3" fmla="*/ 2990646 w 3924300"/>
                <a:gd name="connsiteY3" fmla="*/ 3125196 h 4095750"/>
                <a:gd name="connsiteX4" fmla="*/ 1449501 w 3924300"/>
                <a:gd name="connsiteY4" fmla="*/ 4044358 h 4095750"/>
                <a:gd name="connsiteX5" fmla="*/ 634161 w 3924300"/>
                <a:gd name="connsiteY5" fmla="*/ 4067218 h 4095750"/>
                <a:gd name="connsiteX6" fmla="*/ 80758 w 3924300"/>
                <a:gd name="connsiteY6" fmla="*/ 2915646 h 4095750"/>
                <a:gd name="connsiteX7" fmla="*/ 223633 w 3924300"/>
                <a:gd name="connsiteY7" fmla="*/ 2713716 h 4095750"/>
                <a:gd name="connsiteX8" fmla="*/ 942771 w 3924300"/>
                <a:gd name="connsiteY8" fmla="*/ 1723116 h 4095750"/>
                <a:gd name="connsiteX9" fmla="*/ 1302816 w 3924300"/>
                <a:gd name="connsiteY9" fmla="*/ 776331 h 4095750"/>
                <a:gd name="connsiteX10" fmla="*/ 1350441 w 3924300"/>
                <a:gd name="connsiteY10" fmla="*/ 655363 h 4095750"/>
                <a:gd name="connsiteX11" fmla="*/ 2846819 w 3924300"/>
                <a:gd name="connsiteY11" fmla="*/ 36238 h 4095750"/>
                <a:gd name="connsiteX12" fmla="*/ 3929811 w 3924300"/>
                <a:gd name="connsiteY12" fmla="*/ 1288776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4300" h="4095750">
                  <a:moveTo>
                    <a:pt x="3929811" y="1288776"/>
                  </a:moveTo>
                  <a:cubicBezTo>
                    <a:pt x="3929811" y="1356403"/>
                    <a:pt x="3929811" y="1424031"/>
                    <a:pt x="3929811" y="1491658"/>
                  </a:cubicBezTo>
                  <a:cubicBezTo>
                    <a:pt x="3908856" y="1713591"/>
                    <a:pt x="3840276" y="1919331"/>
                    <a:pt x="3728834" y="2112688"/>
                  </a:cubicBezTo>
                  <a:cubicBezTo>
                    <a:pt x="3519284" y="2477496"/>
                    <a:pt x="3288778" y="2827063"/>
                    <a:pt x="2990646" y="3125196"/>
                  </a:cubicBezTo>
                  <a:cubicBezTo>
                    <a:pt x="2555353" y="3559536"/>
                    <a:pt x="2065768" y="3911008"/>
                    <a:pt x="1449501" y="4044358"/>
                  </a:cubicBezTo>
                  <a:cubicBezTo>
                    <a:pt x="1179943" y="4103413"/>
                    <a:pt x="906576" y="4129131"/>
                    <a:pt x="634161" y="4067218"/>
                  </a:cubicBezTo>
                  <a:cubicBezTo>
                    <a:pt x="125526" y="3951966"/>
                    <a:pt x="-145937" y="3385228"/>
                    <a:pt x="80758" y="2915646"/>
                  </a:cubicBezTo>
                  <a:cubicBezTo>
                    <a:pt x="116953" y="2840398"/>
                    <a:pt x="173151" y="2778486"/>
                    <a:pt x="223633" y="2713716"/>
                  </a:cubicBezTo>
                  <a:cubicBezTo>
                    <a:pt x="474141" y="2390818"/>
                    <a:pt x="729411" y="2073636"/>
                    <a:pt x="942771" y="1723116"/>
                  </a:cubicBezTo>
                  <a:cubicBezTo>
                    <a:pt x="1123746" y="1427841"/>
                    <a:pt x="1228521" y="1108753"/>
                    <a:pt x="1302816" y="776331"/>
                  </a:cubicBezTo>
                  <a:cubicBezTo>
                    <a:pt x="1312341" y="732516"/>
                    <a:pt x="1326628" y="692511"/>
                    <a:pt x="1350441" y="655363"/>
                  </a:cubicBezTo>
                  <a:cubicBezTo>
                    <a:pt x="1660003" y="152443"/>
                    <a:pt x="2265794" y="-99017"/>
                    <a:pt x="2846819" y="36238"/>
                  </a:cubicBezTo>
                  <a:cubicBezTo>
                    <a:pt x="3456419" y="178161"/>
                    <a:pt x="3861231" y="646791"/>
                    <a:pt x="3929811" y="128877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AB6D92-B239-4DD4-805A-44F74C58CE3C}"/>
                </a:ext>
              </a:extLst>
            </p:cNvPr>
            <p:cNvSpPr/>
            <p:nvPr/>
          </p:nvSpPr>
          <p:spPr>
            <a:xfrm>
              <a:off x="4729727" y="4023487"/>
              <a:ext cx="745887" cy="754105"/>
            </a:xfrm>
            <a:custGeom>
              <a:avLst/>
              <a:gdLst>
                <a:gd name="connsiteX0" fmla="*/ 3464073 w 3457575"/>
                <a:gd name="connsiteY0" fmla="*/ 1172412 h 3495675"/>
                <a:gd name="connsiteX1" fmla="*/ 3317388 w 3457575"/>
                <a:gd name="connsiteY1" fmla="*/ 1743912 h 3495675"/>
                <a:gd name="connsiteX2" fmla="*/ 2803038 w 3457575"/>
                <a:gd name="connsiteY2" fmla="*/ 2498292 h 3495675"/>
                <a:gd name="connsiteX3" fmla="*/ 1423818 w 3457575"/>
                <a:gd name="connsiteY3" fmla="*/ 3428885 h 3495675"/>
                <a:gd name="connsiteX4" fmla="*/ 601810 w 3457575"/>
                <a:gd name="connsiteY4" fmla="*/ 3474605 h 3495675"/>
                <a:gd name="connsiteX5" fmla="*/ 455125 w 3457575"/>
                <a:gd name="connsiteY5" fmla="*/ 3406025 h 3495675"/>
                <a:gd name="connsiteX6" fmla="*/ 66505 w 3457575"/>
                <a:gd name="connsiteY6" fmla="*/ 3025978 h 3495675"/>
                <a:gd name="connsiteX7" fmla="*/ 104605 w 3457575"/>
                <a:gd name="connsiteY7" fmla="*/ 2525915 h 3495675"/>
                <a:gd name="connsiteX8" fmla="*/ 738970 w 3457575"/>
                <a:gd name="connsiteY8" fmla="*/ 1676285 h 3495675"/>
                <a:gd name="connsiteX9" fmla="*/ 1224745 w 3457575"/>
                <a:gd name="connsiteY9" fmla="*/ 614247 h 3495675"/>
                <a:gd name="connsiteX10" fmla="*/ 1439058 w 3457575"/>
                <a:gd name="connsiteY10" fmla="*/ 278015 h 3495675"/>
                <a:gd name="connsiteX11" fmla="*/ 2737315 w 3457575"/>
                <a:gd name="connsiteY11" fmla="*/ 77037 h 3495675"/>
                <a:gd name="connsiteX12" fmla="*/ 3464073 w 3457575"/>
                <a:gd name="connsiteY12" fmla="*/ 1172412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7575" h="3495675">
                  <a:moveTo>
                    <a:pt x="3464073" y="1172412"/>
                  </a:moveTo>
                  <a:cubicBezTo>
                    <a:pt x="3465025" y="1376247"/>
                    <a:pt x="3415495" y="1566747"/>
                    <a:pt x="3317388" y="1743912"/>
                  </a:cubicBezTo>
                  <a:cubicBezTo>
                    <a:pt x="3169750" y="2011565"/>
                    <a:pt x="3007825" y="2271597"/>
                    <a:pt x="2803038" y="2498292"/>
                  </a:cubicBezTo>
                  <a:cubicBezTo>
                    <a:pt x="2421085" y="2922155"/>
                    <a:pt x="1990555" y="3276485"/>
                    <a:pt x="1423818" y="3428885"/>
                  </a:cubicBezTo>
                  <a:cubicBezTo>
                    <a:pt x="1152355" y="3502228"/>
                    <a:pt x="878988" y="3516515"/>
                    <a:pt x="601810" y="3474605"/>
                  </a:cubicBezTo>
                  <a:cubicBezTo>
                    <a:pt x="546565" y="3466032"/>
                    <a:pt x="501798" y="3432695"/>
                    <a:pt x="455125" y="3406025"/>
                  </a:cubicBezTo>
                  <a:cubicBezTo>
                    <a:pt x="293200" y="3312680"/>
                    <a:pt x="156040" y="3192665"/>
                    <a:pt x="66505" y="3025978"/>
                  </a:cubicBezTo>
                  <a:cubicBezTo>
                    <a:pt x="-26840" y="2852622"/>
                    <a:pt x="-28745" y="2673553"/>
                    <a:pt x="104605" y="2525915"/>
                  </a:cubicBezTo>
                  <a:cubicBezTo>
                    <a:pt x="342730" y="2262072"/>
                    <a:pt x="548470" y="1975370"/>
                    <a:pt x="738970" y="1676285"/>
                  </a:cubicBezTo>
                  <a:cubicBezTo>
                    <a:pt x="951378" y="1343862"/>
                    <a:pt x="1136163" y="1000010"/>
                    <a:pt x="1224745" y="614247"/>
                  </a:cubicBezTo>
                  <a:cubicBezTo>
                    <a:pt x="1258083" y="470420"/>
                    <a:pt x="1323805" y="358025"/>
                    <a:pt x="1439058" y="278015"/>
                  </a:cubicBezTo>
                  <a:cubicBezTo>
                    <a:pt x="1838155" y="1790"/>
                    <a:pt x="2276305" y="-75363"/>
                    <a:pt x="2737315" y="77037"/>
                  </a:cubicBezTo>
                  <a:cubicBezTo>
                    <a:pt x="3163083" y="218960"/>
                    <a:pt x="3465025" y="691400"/>
                    <a:pt x="3464073" y="117241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2CFA3BD-462E-480A-9028-AFA21BA1C1E8}"/>
                </a:ext>
              </a:extLst>
            </p:cNvPr>
            <p:cNvSpPr/>
            <p:nvPr/>
          </p:nvSpPr>
          <p:spPr>
            <a:xfrm>
              <a:off x="4812362" y="4086187"/>
              <a:ext cx="595887" cy="641092"/>
            </a:xfrm>
            <a:custGeom>
              <a:avLst/>
              <a:gdLst>
                <a:gd name="connsiteX0" fmla="*/ 2764788 w 2762250"/>
                <a:gd name="connsiteY0" fmla="*/ 760797 h 2971800"/>
                <a:gd name="connsiteX1" fmla="*/ 2659061 w 2762250"/>
                <a:gd name="connsiteY1" fmla="*/ 1238953 h 2971800"/>
                <a:gd name="connsiteX2" fmla="*/ 2379978 w 2762250"/>
                <a:gd name="connsiteY2" fmla="*/ 1676150 h 2971800"/>
                <a:gd name="connsiteX3" fmla="*/ 779778 w 2762250"/>
                <a:gd name="connsiteY3" fmla="*/ 2902970 h 2971800"/>
                <a:gd name="connsiteX4" fmla="*/ 417828 w 2762250"/>
                <a:gd name="connsiteY4" fmla="*/ 2979170 h 2971800"/>
                <a:gd name="connsiteX5" fmla="*/ 18731 w 2762250"/>
                <a:gd name="connsiteY5" fmla="*/ 2677228 h 2971800"/>
                <a:gd name="connsiteX6" fmla="*/ 180656 w 2762250"/>
                <a:gd name="connsiteY6" fmla="*/ 2202882 h 2971800"/>
                <a:gd name="connsiteX7" fmla="*/ 510221 w 2762250"/>
                <a:gd name="connsiteY7" fmla="*/ 2033337 h 2971800"/>
                <a:gd name="connsiteX8" fmla="*/ 955038 w 2762250"/>
                <a:gd name="connsiteY8" fmla="*/ 1575185 h 2971800"/>
                <a:gd name="connsiteX9" fmla="*/ 1090293 w 2762250"/>
                <a:gd name="connsiteY9" fmla="*/ 884622 h 2971800"/>
                <a:gd name="connsiteX10" fmla="*/ 2266631 w 2762250"/>
                <a:gd name="connsiteY10" fmla="*/ 74997 h 2971800"/>
                <a:gd name="connsiteX11" fmla="*/ 2764788 w 2762250"/>
                <a:gd name="connsiteY11" fmla="*/ 760797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2250" h="2971800">
                  <a:moveTo>
                    <a:pt x="2764788" y="760797"/>
                  </a:moveTo>
                  <a:cubicBezTo>
                    <a:pt x="2766693" y="977015"/>
                    <a:pt x="2729546" y="1112270"/>
                    <a:pt x="2659061" y="1238953"/>
                  </a:cubicBezTo>
                  <a:cubicBezTo>
                    <a:pt x="2575241" y="1390400"/>
                    <a:pt x="2486658" y="1539942"/>
                    <a:pt x="2379978" y="1676150"/>
                  </a:cubicBezTo>
                  <a:cubicBezTo>
                    <a:pt x="1951353" y="2220980"/>
                    <a:pt x="1450338" y="2672465"/>
                    <a:pt x="779778" y="2902970"/>
                  </a:cubicBezTo>
                  <a:cubicBezTo>
                    <a:pt x="662621" y="2942975"/>
                    <a:pt x="544511" y="2982980"/>
                    <a:pt x="417828" y="2979170"/>
                  </a:cubicBezTo>
                  <a:cubicBezTo>
                    <a:pt x="230186" y="2973455"/>
                    <a:pt x="72071" y="2853440"/>
                    <a:pt x="18731" y="2677228"/>
                  </a:cubicBezTo>
                  <a:cubicBezTo>
                    <a:pt x="-35562" y="2500063"/>
                    <a:pt x="31113" y="2315278"/>
                    <a:pt x="180656" y="2202882"/>
                  </a:cubicBezTo>
                  <a:cubicBezTo>
                    <a:pt x="281621" y="2127635"/>
                    <a:pt x="396873" y="2081915"/>
                    <a:pt x="510221" y="2033337"/>
                  </a:cubicBezTo>
                  <a:cubicBezTo>
                    <a:pt x="722628" y="1939993"/>
                    <a:pt x="868361" y="1792355"/>
                    <a:pt x="955038" y="1575185"/>
                  </a:cubicBezTo>
                  <a:cubicBezTo>
                    <a:pt x="1044573" y="1351347"/>
                    <a:pt x="1105533" y="1131320"/>
                    <a:pt x="1090293" y="884622"/>
                  </a:cubicBezTo>
                  <a:cubicBezTo>
                    <a:pt x="1050288" y="247400"/>
                    <a:pt x="1682748" y="-180273"/>
                    <a:pt x="2266631" y="74997"/>
                  </a:cubicBezTo>
                  <a:cubicBezTo>
                    <a:pt x="2597149" y="220730"/>
                    <a:pt x="2743833" y="483620"/>
                    <a:pt x="2764788" y="7607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0043E8-2459-4FE3-941B-229F5BDCBD7A}"/>
                </a:ext>
              </a:extLst>
            </p:cNvPr>
            <p:cNvSpPr/>
            <p:nvPr/>
          </p:nvSpPr>
          <p:spPr>
            <a:xfrm>
              <a:off x="5157281" y="4202843"/>
              <a:ext cx="129452" cy="129452"/>
            </a:xfrm>
            <a:custGeom>
              <a:avLst/>
              <a:gdLst>
                <a:gd name="connsiteX0" fmla="*/ 306750 w 600075"/>
                <a:gd name="connsiteY0" fmla="*/ 5 h 600075"/>
                <a:gd name="connsiteX1" fmla="*/ 603929 w 600075"/>
                <a:gd name="connsiteY1" fmla="*/ 303853 h 600075"/>
                <a:gd name="connsiteX2" fmla="*/ 301035 w 600075"/>
                <a:gd name="connsiteY2" fmla="*/ 603890 h 600075"/>
                <a:gd name="connsiteX3" fmla="*/ 44 w 600075"/>
                <a:gd name="connsiteY3" fmla="*/ 295280 h 600075"/>
                <a:gd name="connsiteX4" fmla="*/ 306750 w 600075"/>
                <a:gd name="connsiteY4" fmla="*/ 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600075">
                  <a:moveTo>
                    <a:pt x="306750" y="5"/>
                  </a:moveTo>
                  <a:cubicBezTo>
                    <a:pt x="472485" y="1910"/>
                    <a:pt x="605835" y="138118"/>
                    <a:pt x="603929" y="303853"/>
                  </a:cubicBezTo>
                  <a:cubicBezTo>
                    <a:pt x="602977" y="469588"/>
                    <a:pt x="466769" y="603890"/>
                    <a:pt x="301035" y="603890"/>
                  </a:cubicBezTo>
                  <a:cubicBezTo>
                    <a:pt x="132442" y="603890"/>
                    <a:pt x="-2813" y="464825"/>
                    <a:pt x="44" y="295280"/>
                  </a:cubicBezTo>
                  <a:cubicBezTo>
                    <a:pt x="2902" y="129545"/>
                    <a:pt x="139110" y="-947"/>
                    <a:pt x="306750" y="5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그룹 69">
            <a:extLst>
              <a:ext uri="{FF2B5EF4-FFF2-40B4-BE49-F238E27FC236}">
                <a16:creationId xmlns:a16="http://schemas.microsoft.com/office/drawing/2014/main" id="{15C2891D-2B0F-485E-B3FC-EE3A001750B6}"/>
              </a:ext>
            </a:extLst>
          </p:cNvPr>
          <p:cNvGrpSpPr/>
          <p:nvPr/>
        </p:nvGrpSpPr>
        <p:grpSpPr>
          <a:xfrm>
            <a:off x="4156428" y="4815732"/>
            <a:ext cx="558482" cy="637149"/>
            <a:chOff x="3434152" y="428041"/>
            <a:chExt cx="4718078" cy="5382655"/>
          </a:xfrm>
          <a:solidFill>
            <a:schemeClr val="accent2"/>
          </a:solidFill>
        </p:grpSpPr>
        <p:sp>
          <p:nvSpPr>
            <p:cNvPr id="42" name="자유형: 도형 70">
              <a:extLst>
                <a:ext uri="{FF2B5EF4-FFF2-40B4-BE49-F238E27FC236}">
                  <a16:creationId xmlns:a16="http://schemas.microsoft.com/office/drawing/2014/main" id="{F1611A3F-57A5-43B6-84F0-9EBB4EF25474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71">
              <a:extLst>
                <a:ext uri="{FF2B5EF4-FFF2-40B4-BE49-F238E27FC236}">
                  <a16:creationId xmlns:a16="http://schemas.microsoft.com/office/drawing/2014/main" id="{74617D58-6262-433A-A93E-24AFBEFF68A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자유형: 도형 72">
              <a:extLst>
                <a:ext uri="{FF2B5EF4-FFF2-40B4-BE49-F238E27FC236}">
                  <a16:creationId xmlns:a16="http://schemas.microsoft.com/office/drawing/2014/main" id="{8A313102-4A94-414E-B1B7-87D3FBE8846F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73">
              <a:extLst>
                <a:ext uri="{FF2B5EF4-FFF2-40B4-BE49-F238E27FC236}">
                  <a16:creationId xmlns:a16="http://schemas.microsoft.com/office/drawing/2014/main" id="{CF807D53-CCB2-48C2-AEB4-1CE6D87836E0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ardrop 3">
              <a:extLst>
                <a:ext uri="{FF2B5EF4-FFF2-40B4-BE49-F238E27FC236}">
                  <a16:creationId xmlns:a16="http://schemas.microsoft.com/office/drawing/2014/main" id="{B01FA98F-6C83-4F45-9481-F610486D664F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125">
            <a:extLst>
              <a:ext uri="{FF2B5EF4-FFF2-40B4-BE49-F238E27FC236}">
                <a16:creationId xmlns:a16="http://schemas.microsoft.com/office/drawing/2014/main" id="{39CD5D6D-5411-4369-AAED-AC6C580B8719}"/>
              </a:ext>
            </a:extLst>
          </p:cNvPr>
          <p:cNvGrpSpPr/>
          <p:nvPr/>
        </p:nvGrpSpPr>
        <p:grpSpPr>
          <a:xfrm rot="21433355">
            <a:off x="4620180" y="4778633"/>
            <a:ext cx="478510" cy="669336"/>
            <a:chOff x="1019786" y="3002376"/>
            <a:chExt cx="2531613" cy="3541196"/>
          </a:xfrm>
          <a:solidFill>
            <a:schemeClr val="accent1"/>
          </a:solidFill>
        </p:grpSpPr>
        <p:sp>
          <p:nvSpPr>
            <p:cNvPr id="27" name="사각형: 둥근 모서리 132">
              <a:extLst>
                <a:ext uri="{FF2B5EF4-FFF2-40B4-BE49-F238E27FC236}">
                  <a16:creationId xmlns:a16="http://schemas.microsoft.com/office/drawing/2014/main" id="{DBA00880-AC06-4527-A704-A6D7D7A38EE2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막힌 원호 135">
              <a:extLst>
                <a:ext uri="{FF2B5EF4-FFF2-40B4-BE49-F238E27FC236}">
                  <a16:creationId xmlns:a16="http://schemas.microsoft.com/office/drawing/2014/main" id="{1020522F-C4D1-48AC-842D-6B0CD84C09B3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자유형: 도형 128">
              <a:extLst>
                <a:ext uri="{FF2B5EF4-FFF2-40B4-BE49-F238E27FC236}">
                  <a16:creationId xmlns:a16="http://schemas.microsoft.com/office/drawing/2014/main" id="{7030F9C1-0774-4746-9E60-BB74477FC15E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129">
              <a:extLst>
                <a:ext uri="{FF2B5EF4-FFF2-40B4-BE49-F238E27FC236}">
                  <a16:creationId xmlns:a16="http://schemas.microsoft.com/office/drawing/2014/main" id="{AF284963-B42F-469C-B83D-5CFC5ECE86A3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1DDA18-F7A6-4CA4-BF7A-2F58BB5D2DEE}"/>
              </a:ext>
            </a:extLst>
          </p:cNvPr>
          <p:cNvGrpSpPr/>
          <p:nvPr/>
        </p:nvGrpSpPr>
        <p:grpSpPr>
          <a:xfrm rot="19205550">
            <a:off x="7234831" y="1920686"/>
            <a:ext cx="483957" cy="2393860"/>
            <a:chOff x="6983182" y="3979844"/>
            <a:chExt cx="533400" cy="263842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95626BF-06B2-4779-AA5B-352A2A41C2AE}"/>
                </a:ext>
              </a:extLst>
            </p:cNvPr>
            <p:cNvSpPr/>
            <p:nvPr/>
          </p:nvSpPr>
          <p:spPr>
            <a:xfrm>
              <a:off x="6983182" y="3979844"/>
              <a:ext cx="533400" cy="1587818"/>
            </a:xfrm>
            <a:custGeom>
              <a:avLst/>
              <a:gdLst>
                <a:gd name="connsiteX0" fmla="*/ 324803 w 533400"/>
                <a:gd name="connsiteY0" fmla="*/ 0 h 1587818"/>
                <a:gd name="connsiteX1" fmla="*/ 474345 w 533400"/>
                <a:gd name="connsiteY1" fmla="*/ 0 h 1587818"/>
                <a:gd name="connsiteX2" fmla="*/ 533400 w 533400"/>
                <a:gd name="connsiteY2" fmla="*/ 59055 h 1587818"/>
                <a:gd name="connsiteX3" fmla="*/ 533400 w 533400"/>
                <a:gd name="connsiteY3" fmla="*/ 776288 h 1587818"/>
                <a:gd name="connsiteX4" fmla="*/ 452438 w 533400"/>
                <a:gd name="connsiteY4" fmla="*/ 857250 h 1587818"/>
                <a:gd name="connsiteX5" fmla="*/ 304800 w 533400"/>
                <a:gd name="connsiteY5" fmla="*/ 857250 h 1587818"/>
                <a:gd name="connsiteX6" fmla="*/ 304800 w 533400"/>
                <a:gd name="connsiteY6" fmla="*/ 1587818 h 1587818"/>
                <a:gd name="connsiteX7" fmla="*/ 214313 w 533400"/>
                <a:gd name="connsiteY7" fmla="*/ 1587818 h 1587818"/>
                <a:gd name="connsiteX8" fmla="*/ 214313 w 533400"/>
                <a:gd name="connsiteY8" fmla="*/ 857250 h 1587818"/>
                <a:gd name="connsiteX9" fmla="*/ 81915 w 533400"/>
                <a:gd name="connsiteY9" fmla="*/ 857250 h 1587818"/>
                <a:gd name="connsiteX10" fmla="*/ 0 w 533400"/>
                <a:gd name="connsiteY10" fmla="*/ 775335 h 1587818"/>
                <a:gd name="connsiteX11" fmla="*/ 0 w 533400"/>
                <a:gd name="connsiteY11" fmla="*/ 324803 h 1587818"/>
                <a:gd name="connsiteX12" fmla="*/ 324803 w 533400"/>
                <a:gd name="connsiteY12" fmla="*/ 0 h 158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1587818">
                  <a:moveTo>
                    <a:pt x="324803" y="0"/>
                  </a:moveTo>
                  <a:lnTo>
                    <a:pt x="474345" y="0"/>
                  </a:lnTo>
                  <a:cubicBezTo>
                    <a:pt x="506730" y="0"/>
                    <a:pt x="533400" y="26670"/>
                    <a:pt x="533400" y="59055"/>
                  </a:cubicBezTo>
                  <a:lnTo>
                    <a:pt x="533400" y="776288"/>
                  </a:lnTo>
                  <a:cubicBezTo>
                    <a:pt x="533400" y="821055"/>
                    <a:pt x="497205" y="857250"/>
                    <a:pt x="452438" y="857250"/>
                  </a:cubicBezTo>
                  <a:lnTo>
                    <a:pt x="304800" y="857250"/>
                  </a:lnTo>
                  <a:lnTo>
                    <a:pt x="304800" y="1587818"/>
                  </a:lnTo>
                  <a:lnTo>
                    <a:pt x="214313" y="1587818"/>
                  </a:lnTo>
                  <a:lnTo>
                    <a:pt x="214313" y="857250"/>
                  </a:lnTo>
                  <a:lnTo>
                    <a:pt x="81915" y="857250"/>
                  </a:lnTo>
                  <a:cubicBezTo>
                    <a:pt x="37148" y="857250"/>
                    <a:pt x="0" y="820102"/>
                    <a:pt x="0" y="775335"/>
                  </a:cubicBezTo>
                  <a:lnTo>
                    <a:pt x="0" y="324803"/>
                  </a:lnTo>
                  <a:cubicBezTo>
                    <a:pt x="0" y="146685"/>
                    <a:pt x="145733" y="0"/>
                    <a:pt x="32480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26B729-FBFB-450C-A1D1-18FD4A18B3E5}"/>
                </a:ext>
              </a:extLst>
            </p:cNvPr>
            <p:cNvSpPr/>
            <p:nvPr/>
          </p:nvSpPr>
          <p:spPr>
            <a:xfrm>
              <a:off x="7151775" y="5456220"/>
              <a:ext cx="180975" cy="1162050"/>
            </a:xfrm>
            <a:custGeom>
              <a:avLst/>
              <a:gdLst>
                <a:gd name="connsiteX0" fmla="*/ 90488 w 180975"/>
                <a:gd name="connsiteY0" fmla="*/ 0 h 1162050"/>
                <a:gd name="connsiteX1" fmla="*/ 0 w 180975"/>
                <a:gd name="connsiteY1" fmla="*/ 90488 h 1162050"/>
                <a:gd name="connsiteX2" fmla="*/ 0 w 180975"/>
                <a:gd name="connsiteY2" fmla="*/ 1071563 h 1162050"/>
                <a:gd name="connsiteX3" fmla="*/ 90488 w 180975"/>
                <a:gd name="connsiteY3" fmla="*/ 1162050 h 1162050"/>
                <a:gd name="connsiteX4" fmla="*/ 180975 w 180975"/>
                <a:gd name="connsiteY4" fmla="*/ 1071563 h 1162050"/>
                <a:gd name="connsiteX5" fmla="*/ 180975 w 180975"/>
                <a:gd name="connsiteY5" fmla="*/ 90488 h 1162050"/>
                <a:gd name="connsiteX6" fmla="*/ 90488 w 180975"/>
                <a:gd name="connsiteY6" fmla="*/ 0 h 1162050"/>
                <a:gd name="connsiteX7" fmla="*/ 103822 w 180975"/>
                <a:gd name="connsiteY7" fmla="*/ 1087755 h 1162050"/>
                <a:gd name="connsiteX8" fmla="*/ 55245 w 180975"/>
                <a:gd name="connsiteY8" fmla="*/ 1064895 h 1162050"/>
                <a:gd name="connsiteX9" fmla="*/ 78105 w 180975"/>
                <a:gd name="connsiteY9" fmla="*/ 1016317 h 1162050"/>
                <a:gd name="connsiteX10" fmla="*/ 126682 w 180975"/>
                <a:gd name="connsiteY10" fmla="*/ 1039178 h 1162050"/>
                <a:gd name="connsiteX11" fmla="*/ 103822 w 180975"/>
                <a:gd name="connsiteY11" fmla="*/ 1087755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975" h="1162050">
                  <a:moveTo>
                    <a:pt x="90488" y="0"/>
                  </a:moveTo>
                  <a:cubicBezTo>
                    <a:pt x="40957" y="0"/>
                    <a:pt x="0" y="40957"/>
                    <a:pt x="0" y="90488"/>
                  </a:cubicBezTo>
                  <a:lnTo>
                    <a:pt x="0" y="1071563"/>
                  </a:lnTo>
                  <a:cubicBezTo>
                    <a:pt x="0" y="1121092"/>
                    <a:pt x="40957" y="1162050"/>
                    <a:pt x="90488" y="1162050"/>
                  </a:cubicBezTo>
                  <a:cubicBezTo>
                    <a:pt x="140017" y="1162050"/>
                    <a:pt x="180975" y="1121092"/>
                    <a:pt x="180975" y="1071563"/>
                  </a:cubicBezTo>
                  <a:lnTo>
                    <a:pt x="180975" y="90488"/>
                  </a:lnTo>
                  <a:cubicBezTo>
                    <a:pt x="180975" y="40957"/>
                    <a:pt x="140970" y="0"/>
                    <a:pt x="90488" y="0"/>
                  </a:cubicBezTo>
                  <a:close/>
                  <a:moveTo>
                    <a:pt x="103822" y="1087755"/>
                  </a:moveTo>
                  <a:cubicBezTo>
                    <a:pt x="83820" y="1095375"/>
                    <a:pt x="61913" y="1084898"/>
                    <a:pt x="55245" y="1064895"/>
                  </a:cubicBezTo>
                  <a:cubicBezTo>
                    <a:pt x="47625" y="1044892"/>
                    <a:pt x="58102" y="1022985"/>
                    <a:pt x="78105" y="1016317"/>
                  </a:cubicBezTo>
                  <a:cubicBezTo>
                    <a:pt x="98107" y="1009650"/>
                    <a:pt x="120015" y="1019175"/>
                    <a:pt x="126682" y="1039178"/>
                  </a:cubicBezTo>
                  <a:cubicBezTo>
                    <a:pt x="134302" y="1058228"/>
                    <a:pt x="123825" y="1080135"/>
                    <a:pt x="103822" y="10877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E580A2-FB61-42D8-BD81-7F91B593F005}"/>
              </a:ext>
            </a:extLst>
          </p:cNvPr>
          <p:cNvGrpSpPr/>
          <p:nvPr/>
        </p:nvGrpSpPr>
        <p:grpSpPr>
          <a:xfrm>
            <a:off x="366347" y="1799147"/>
            <a:ext cx="3725084" cy="1353142"/>
            <a:chOff x="1969297" y="4538695"/>
            <a:chExt cx="2380861" cy="78784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E64673-21B3-4088-B76D-63727CBE3726}"/>
                </a:ext>
              </a:extLst>
            </p:cNvPr>
            <p:cNvSpPr txBox="1"/>
            <p:nvPr/>
          </p:nvSpPr>
          <p:spPr>
            <a:xfrm>
              <a:off x="1969297" y="4864872"/>
              <a:ext cx="234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카테고리를 제공함으로써 사용자들의 선택의 폭을 넓혀주기 위함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EACEC0E-42FA-4198-8E9F-6F382BFF3D61}"/>
                </a:ext>
              </a:extLst>
            </p:cNvPr>
            <p:cNvSpPr txBox="1"/>
            <p:nvPr/>
          </p:nvSpPr>
          <p:spPr>
            <a:xfrm>
              <a:off x="1969297" y="4538695"/>
              <a:ext cx="2380861" cy="268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b="1" dirty="0" smtClean="0">
                  <a:solidFill>
                    <a:schemeClr val="accent1"/>
                  </a:solidFill>
                  <a:ea typeface="FZShuTi" pitchFamily="2" charset="-122"/>
                  <a:cs typeface="Arial" pitchFamily="34" charset="0"/>
                </a:rPr>
                <a:t>다양한 카테고리 제공</a:t>
              </a:r>
              <a:endParaRPr lang="ko-KR" altLang="en-US" sz="24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AB3E43-23FF-4CB9-A441-2CEB351B625E}"/>
              </a:ext>
            </a:extLst>
          </p:cNvPr>
          <p:cNvGrpSpPr/>
          <p:nvPr/>
        </p:nvGrpSpPr>
        <p:grpSpPr>
          <a:xfrm>
            <a:off x="-51746" y="4401759"/>
            <a:ext cx="3949421" cy="1697631"/>
            <a:chOff x="1605470" y="4335727"/>
            <a:chExt cx="2806490" cy="89897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EFB0E8-1F43-4509-8568-779C84C346AD}"/>
                </a:ext>
              </a:extLst>
            </p:cNvPr>
            <p:cNvSpPr txBox="1"/>
            <p:nvPr/>
          </p:nvSpPr>
          <p:spPr>
            <a:xfrm>
              <a:off x="1684597" y="4588371"/>
              <a:ext cx="2531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음식의 재료를 자신의 장바구니에 바로 담을 수 있게 함으로써 재료를 손으로 일일이 적어야 하는 불편함을 줄이기 위함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4834EE-B6E0-4538-81DC-3C0E8CC005A8}"/>
                </a:ext>
              </a:extLst>
            </p:cNvPr>
            <p:cNvSpPr txBox="1"/>
            <p:nvPr/>
          </p:nvSpPr>
          <p:spPr>
            <a:xfrm>
              <a:off x="1605470" y="4335727"/>
              <a:ext cx="2806490" cy="410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 smtClean="0">
                  <a:solidFill>
                    <a:schemeClr val="accent1"/>
                  </a:solidFill>
                  <a:cs typeface="Arial" pitchFamily="34" charset="0"/>
                </a:rPr>
                <a:t>레시피의 재료를 담는 장바구니 제공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A81696-D6A2-4996-9D0B-F705570ACCAB}"/>
              </a:ext>
            </a:extLst>
          </p:cNvPr>
          <p:cNvGrpSpPr/>
          <p:nvPr/>
        </p:nvGrpSpPr>
        <p:grpSpPr>
          <a:xfrm>
            <a:off x="7601960" y="4280802"/>
            <a:ext cx="3427399" cy="1531529"/>
            <a:chOff x="1834900" y="4356319"/>
            <a:chExt cx="2380861" cy="10012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883FE5-3434-47D1-A49D-107F972F11B1}"/>
                </a:ext>
              </a:extLst>
            </p:cNvPr>
            <p:cNvSpPr txBox="1"/>
            <p:nvPr/>
          </p:nvSpPr>
          <p:spPr>
            <a:xfrm>
              <a:off x="1852011" y="4711274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재료도 바로 구매할 수 있게 해서 직접 마트에 가서 재료를 구입해야 하는 수고를 줄여주기 위함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C9190E-7692-43C0-B63F-58EC9C0A3617}"/>
                </a:ext>
              </a:extLst>
            </p:cNvPr>
            <p:cNvSpPr txBox="1"/>
            <p:nvPr/>
          </p:nvSpPr>
          <p:spPr>
            <a:xfrm>
              <a:off x="1834900" y="4356319"/>
              <a:ext cx="2380861" cy="26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accent1"/>
                  </a:solidFill>
                  <a:cs typeface="Arial" pitchFamily="34" charset="0"/>
                </a:rPr>
                <a:t>장바구니 구매 기능 제공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1A61EA1-BF1C-41F3-8204-C463F6B33911}"/>
              </a:ext>
            </a:extLst>
          </p:cNvPr>
          <p:cNvGrpSpPr/>
          <p:nvPr/>
        </p:nvGrpSpPr>
        <p:grpSpPr>
          <a:xfrm>
            <a:off x="8053579" y="1694727"/>
            <a:ext cx="3585492" cy="1716877"/>
            <a:chOff x="1970123" y="4299399"/>
            <a:chExt cx="2380861" cy="91457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44FF21-5BB1-44C4-9352-7F0DB36C71C2}"/>
                </a:ext>
              </a:extLst>
            </p:cNvPr>
            <p:cNvSpPr txBox="1"/>
            <p:nvPr/>
          </p:nvSpPr>
          <p:spPr>
            <a:xfrm>
              <a:off x="1987235" y="4567643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사진과 동영상을 제공하여 직접 눈으로 확인하여 더욱 더 편리하게 요리를 할 수 있게 돕기 위함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1AA976-EB84-4D88-98A1-A1FD2AA593D7}"/>
                </a:ext>
              </a:extLst>
            </p:cNvPr>
            <p:cNvSpPr txBox="1"/>
            <p:nvPr/>
          </p:nvSpPr>
          <p:spPr>
            <a:xfrm>
              <a:off x="1970123" y="4299399"/>
              <a:ext cx="2380861" cy="21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accent1"/>
                  </a:solidFill>
                  <a:cs typeface="Arial" pitchFamily="34" charset="0"/>
                </a:rPr>
                <a:t>레시피 사진 </a:t>
              </a: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/ </a:t>
              </a:r>
              <a:r>
                <a:rPr lang="ko-KR" altLang="en-US" sz="2000" b="1" dirty="0" smtClean="0">
                  <a:solidFill>
                    <a:schemeClr val="accent1"/>
                  </a:solidFill>
                  <a:cs typeface="Arial" pitchFamily="34" charset="0"/>
                </a:rPr>
                <a:t>동영상 제공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518920"/>
            <a:ext cx="7915910" cy="38201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SquareSearch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6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45" y="1518920"/>
            <a:ext cx="7915910" cy="38201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SquareMap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SquareMap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재료리스트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smtClean="0"/>
              <a:t>재료 리스트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9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438275"/>
            <a:ext cx="8277860" cy="54203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PackageList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Package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4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81125"/>
            <a:ext cx="8512810" cy="557276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46856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PackageToRecipeMaterial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Package To </a:t>
            </a:r>
            <a:r>
              <a:rPr lang="en-US" altLang="ko-KR" dirty="0" err="1" smtClean="0"/>
              <a:t>RecipeMaterial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7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8531860" cy="55918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PackageListDelete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Package List 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8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문의하기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20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381125"/>
            <a:ext cx="8251825" cy="569658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insert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6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0715" cy="5760720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390650"/>
            <a:ext cx="8251190" cy="539623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QuestionAnswerInsert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Answer insert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7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90650"/>
            <a:ext cx="7597140" cy="591693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8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세로로 말린 두루마리 모양 98"/>
          <p:cNvSpPr/>
          <p:nvPr/>
        </p:nvSpPr>
        <p:spPr>
          <a:xfrm>
            <a:off x="4809227" y="4013798"/>
            <a:ext cx="2601798" cy="222350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세로로 말린 두루마리 모양 99"/>
          <p:cNvSpPr/>
          <p:nvPr/>
        </p:nvSpPr>
        <p:spPr>
          <a:xfrm>
            <a:off x="8012559" y="4030579"/>
            <a:ext cx="2601798" cy="222350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세로로 말린 두루마리 모양 97"/>
          <p:cNvSpPr/>
          <p:nvPr/>
        </p:nvSpPr>
        <p:spPr>
          <a:xfrm>
            <a:off x="1473218" y="4112639"/>
            <a:ext cx="2648732" cy="21872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세로로 말린 두루마리 모양 96"/>
          <p:cNvSpPr/>
          <p:nvPr/>
        </p:nvSpPr>
        <p:spPr>
          <a:xfrm>
            <a:off x="8039208" y="1446113"/>
            <a:ext cx="2601798" cy="222350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세로로 말린 두루마리 모양 95"/>
          <p:cNvSpPr/>
          <p:nvPr/>
        </p:nvSpPr>
        <p:spPr>
          <a:xfrm>
            <a:off x="4735101" y="1448814"/>
            <a:ext cx="2601798" cy="222350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세로로 말린 두루마리 모양 11"/>
          <p:cNvSpPr/>
          <p:nvPr/>
        </p:nvSpPr>
        <p:spPr>
          <a:xfrm>
            <a:off x="1450567" y="1448814"/>
            <a:ext cx="2601798" cy="222350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38308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4000" b="1" dirty="0" smtClean="0"/>
              <a:t>팀원 업무 분담</a:t>
            </a:r>
            <a:endParaRPr lang="en-US" sz="4000" b="1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8529EF-2542-45F9-B887-0E69034CF441}"/>
              </a:ext>
            </a:extLst>
          </p:cNvPr>
          <p:cNvGrpSpPr/>
          <p:nvPr/>
        </p:nvGrpSpPr>
        <p:grpSpPr>
          <a:xfrm>
            <a:off x="8362607" y="1596957"/>
            <a:ext cx="1955000" cy="1138374"/>
            <a:chOff x="3076552" y="1715063"/>
            <a:chExt cx="1800658" cy="11383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224E7AD-698F-44F6-BACD-219931DF349B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1CA209-43A1-4FC8-B741-407186EC3B49}"/>
                </a:ext>
              </a:extLst>
            </p:cNvPr>
            <p:cNvSpPr txBox="1"/>
            <p:nvPr/>
          </p:nvSpPr>
          <p:spPr>
            <a:xfrm>
              <a:off x="3076552" y="2022440"/>
              <a:ext cx="1800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구매 </a:t>
              </a:r>
              <a:r>
                <a:rPr lang="ko-KR" altLang="en-US" sz="1600" b="1" dirty="0" smtClean="0"/>
                <a:t>기능</a:t>
              </a:r>
              <a:endParaRPr lang="en-US" altLang="ko-KR" sz="1600" b="1" dirty="0" smtClean="0"/>
            </a:p>
            <a:p>
              <a:pPr algn="ctr"/>
              <a:endParaRPr lang="en-US" altLang="ko-KR" sz="1600" b="1" dirty="0" smtClean="0"/>
            </a:p>
            <a:p>
              <a:pPr algn="ctr"/>
              <a:r>
                <a:rPr lang="ko-KR" altLang="en-US" sz="1600" b="1" dirty="0" smtClean="0"/>
                <a:t>면 </a:t>
              </a:r>
              <a:r>
                <a:rPr lang="ko-KR" altLang="en-US" sz="1600" b="1" dirty="0"/>
                <a:t>요리 레시피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AF6522-7779-4025-8C39-906568023AA0}"/>
              </a:ext>
            </a:extLst>
          </p:cNvPr>
          <p:cNvGrpSpPr/>
          <p:nvPr/>
        </p:nvGrpSpPr>
        <p:grpSpPr>
          <a:xfrm>
            <a:off x="1535376" y="3722125"/>
            <a:ext cx="2738106" cy="1958815"/>
            <a:chOff x="3277666" y="1715063"/>
            <a:chExt cx="1307214" cy="133159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570E2D4-7F27-4404-A234-492EB75D70C3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A48FC7-DFAC-4EC5-882D-BCF5FA4357BE}"/>
                </a:ext>
              </a:extLst>
            </p:cNvPr>
            <p:cNvSpPr txBox="1"/>
            <p:nvPr/>
          </p:nvSpPr>
          <p:spPr>
            <a:xfrm>
              <a:off x="3277666" y="2314367"/>
              <a:ext cx="1260140" cy="73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/>
                <a:t>만남의 광장 </a:t>
              </a:r>
              <a:endParaRPr lang="en-US" altLang="ko-KR" sz="1600" b="1" dirty="0" smtClean="0"/>
            </a:p>
            <a:p>
              <a:pPr algn="ctr"/>
              <a:r>
                <a:rPr lang="ko-KR" altLang="en-US" sz="1600" b="1" dirty="0" smtClean="0"/>
                <a:t>게시판 기능</a:t>
              </a:r>
              <a:endParaRPr lang="en-US" altLang="ko-KR" sz="1600" b="1" dirty="0" smtClean="0"/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디저트 </a:t>
              </a:r>
              <a:r>
                <a:rPr lang="ko-KR" altLang="en-US" sz="1600" b="1" dirty="0"/>
                <a:t>요리 레시피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2E1682-940C-4530-A92B-2E0B6CA5B644}"/>
              </a:ext>
            </a:extLst>
          </p:cNvPr>
          <p:cNvGrpSpPr/>
          <p:nvPr/>
        </p:nvGrpSpPr>
        <p:grpSpPr>
          <a:xfrm>
            <a:off x="8244605" y="4428502"/>
            <a:ext cx="2084406" cy="871173"/>
            <a:chOff x="3291671" y="1715063"/>
            <a:chExt cx="1293209" cy="80047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360B73-7783-4AE7-89CD-B17FD6FFAF28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A92DF6-4266-43D2-8EF7-6835192565C6}"/>
                </a:ext>
              </a:extLst>
            </p:cNvPr>
            <p:cNvSpPr txBox="1"/>
            <p:nvPr/>
          </p:nvSpPr>
          <p:spPr>
            <a:xfrm>
              <a:off x="3291671" y="1751978"/>
              <a:ext cx="1293209" cy="763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회원 </a:t>
              </a:r>
              <a:r>
                <a:rPr lang="ko-KR" altLang="en-US" sz="1600" b="1" dirty="0" smtClean="0"/>
                <a:t>관리 기능</a:t>
              </a:r>
              <a:endParaRPr lang="en-US" altLang="ko-KR" sz="1600" b="1" dirty="0" smtClean="0"/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밥 </a:t>
              </a:r>
              <a:r>
                <a:rPr lang="ko-KR" altLang="en-US" sz="1600" b="1" dirty="0"/>
                <a:t>요리 레시피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A58FAD-FABD-4B98-8DBF-E4B856AE7F1A}"/>
              </a:ext>
            </a:extLst>
          </p:cNvPr>
          <p:cNvGrpSpPr/>
          <p:nvPr/>
        </p:nvGrpSpPr>
        <p:grpSpPr>
          <a:xfrm>
            <a:off x="5131542" y="1750942"/>
            <a:ext cx="1827565" cy="981067"/>
            <a:chOff x="3290781" y="1548618"/>
            <a:chExt cx="1294099" cy="98106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FEA9FDD-EFB6-449E-B0C6-12C0CE82F9E6}"/>
                </a:ext>
              </a:extLst>
            </p:cNvPr>
            <p:cNvSpPr txBox="1"/>
            <p:nvPr/>
          </p:nvSpPr>
          <p:spPr>
            <a:xfrm>
              <a:off x="3324740" y="1548618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8FC339-1948-4EE3-81E7-4CA14AA0A4F3}"/>
                </a:ext>
              </a:extLst>
            </p:cNvPr>
            <p:cNvSpPr txBox="1"/>
            <p:nvPr/>
          </p:nvSpPr>
          <p:spPr>
            <a:xfrm>
              <a:off x="3290781" y="1698688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관리자 관리 </a:t>
              </a:r>
              <a:r>
                <a:rPr lang="ko-KR" altLang="en-US" sz="1600" b="1" dirty="0" smtClean="0"/>
                <a:t>기능</a:t>
              </a:r>
              <a:endParaRPr lang="en-US" altLang="ko-KR" sz="1600" b="1" dirty="0" smtClean="0"/>
            </a:p>
            <a:p>
              <a:pPr algn="ctr"/>
              <a:endParaRPr lang="en-US" altLang="ko-KR" sz="1600" b="1" dirty="0"/>
            </a:p>
            <a:p>
              <a:pPr algn="ctr"/>
              <a:r>
                <a:rPr lang="en-US" altLang="ko-KR" sz="1600" b="1" dirty="0" smtClean="0"/>
                <a:t> </a:t>
              </a:r>
              <a:r>
                <a:rPr lang="ko-KR" altLang="en-US" sz="1600" b="1" dirty="0"/>
                <a:t>국물 요리 레시피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036885E-C058-4671-9E0B-6215E144CDED}"/>
              </a:ext>
            </a:extLst>
          </p:cNvPr>
          <p:cNvGrpSpPr/>
          <p:nvPr/>
        </p:nvGrpSpPr>
        <p:grpSpPr>
          <a:xfrm>
            <a:off x="1719306" y="1368507"/>
            <a:ext cx="2056694" cy="1705874"/>
            <a:chOff x="3272055" y="1694187"/>
            <a:chExt cx="1894323" cy="170587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63C8E9-EC94-4E5E-A86D-2C349B4C0456}"/>
                </a:ext>
              </a:extLst>
            </p:cNvPr>
            <p:cNvSpPr txBox="1"/>
            <p:nvPr/>
          </p:nvSpPr>
          <p:spPr>
            <a:xfrm>
              <a:off x="3324740" y="169418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C2DB613-031D-491E-986A-EA1CFB20FDB6}"/>
                </a:ext>
              </a:extLst>
            </p:cNvPr>
            <p:cNvSpPr txBox="1"/>
            <p:nvPr/>
          </p:nvSpPr>
          <p:spPr>
            <a:xfrm>
              <a:off x="3272055" y="2076622"/>
              <a:ext cx="18943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프로젝트 최종 </a:t>
              </a:r>
              <a:r>
                <a:rPr lang="ko-KR" altLang="en-US" sz="1600" b="1" dirty="0" smtClean="0"/>
                <a:t>관리</a:t>
              </a:r>
              <a:endParaRPr lang="en-US" altLang="ko-KR" sz="1600" b="1" dirty="0" smtClean="0"/>
            </a:p>
            <a:p>
              <a:pPr algn="ctr"/>
              <a:endParaRPr lang="en-US" altLang="ko-KR" sz="1600" b="1" dirty="0" smtClean="0"/>
            </a:p>
            <a:p>
              <a:pPr algn="ctr"/>
              <a:r>
                <a:rPr lang="ko-KR" altLang="en-US" sz="1600" b="1" dirty="0" smtClean="0"/>
                <a:t>메인 페이지</a:t>
              </a:r>
              <a:r>
                <a:rPr lang="en-US" altLang="ko-KR" sz="1600" b="1" dirty="0" smtClean="0"/>
                <a:t> </a:t>
              </a:r>
            </a:p>
            <a:p>
              <a:pPr algn="ctr"/>
              <a:endParaRPr lang="en-US" altLang="ko-KR" sz="1600" b="1" dirty="0" smtClean="0"/>
            </a:p>
            <a:p>
              <a:pPr algn="ctr"/>
              <a:r>
                <a:rPr lang="ko-KR" altLang="en-US" sz="1600" b="1" dirty="0" smtClean="0"/>
                <a:t>찜 </a:t>
              </a:r>
              <a:r>
                <a:rPr lang="ko-KR" altLang="en-US" sz="1600" b="1" dirty="0"/>
                <a:t>요리 레시피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88613A9-5BF9-4408-A97E-3D6937277CF9}"/>
              </a:ext>
            </a:extLst>
          </p:cNvPr>
          <p:cNvSpPr/>
          <p:nvPr/>
        </p:nvSpPr>
        <p:spPr>
          <a:xfrm>
            <a:off x="5473178" y="3107990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9A6BC9-9EC3-4C46-86F1-DABA8213EC1C}"/>
              </a:ext>
            </a:extLst>
          </p:cNvPr>
          <p:cNvSpPr txBox="1"/>
          <p:nvPr/>
        </p:nvSpPr>
        <p:spPr>
          <a:xfrm>
            <a:off x="2257056" y="3174766"/>
            <a:ext cx="109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4D0B3A4-ED14-463E-83E3-622E2C69C830}"/>
              </a:ext>
            </a:extLst>
          </p:cNvPr>
          <p:cNvSpPr/>
          <p:nvPr/>
        </p:nvSpPr>
        <p:spPr>
          <a:xfrm>
            <a:off x="2175205" y="3114561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458C5A-79EF-4C7F-8BDA-FB85450D0D03}"/>
              </a:ext>
            </a:extLst>
          </p:cNvPr>
          <p:cNvSpPr txBox="1"/>
          <p:nvPr/>
        </p:nvSpPr>
        <p:spPr>
          <a:xfrm>
            <a:off x="5523680" y="3163882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cs typeface="Arial" pitchFamily="34" charset="0"/>
              </a:rPr>
              <a:t>이동훈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EA89990-DC5C-4C3C-8C36-675915931768}"/>
              </a:ext>
            </a:extLst>
          </p:cNvPr>
          <p:cNvSpPr/>
          <p:nvPr/>
        </p:nvSpPr>
        <p:spPr>
          <a:xfrm>
            <a:off x="8729394" y="3124960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03743E-EF63-4400-87C1-BC09675A2707}"/>
              </a:ext>
            </a:extLst>
          </p:cNvPr>
          <p:cNvSpPr txBox="1"/>
          <p:nvPr/>
        </p:nvSpPr>
        <p:spPr>
          <a:xfrm>
            <a:off x="8772494" y="3174766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cs typeface="Arial" pitchFamily="34" charset="0"/>
              </a:rPr>
              <a:t>변근영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3815DFD-EC4C-438F-A50C-1773F331B325}"/>
              </a:ext>
            </a:extLst>
          </p:cNvPr>
          <p:cNvSpPr/>
          <p:nvPr/>
        </p:nvSpPr>
        <p:spPr>
          <a:xfrm>
            <a:off x="8751383" y="569863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E0CE61C-A36B-4DFA-8F94-1E07C744BD8B}"/>
              </a:ext>
            </a:extLst>
          </p:cNvPr>
          <p:cNvSpPr txBox="1"/>
          <p:nvPr/>
        </p:nvSpPr>
        <p:spPr>
          <a:xfrm>
            <a:off x="8734617" y="5748442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cs typeface="Arial" pitchFamily="34" charset="0"/>
              </a:rPr>
              <a:t>오승석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C680663-E10B-4789-804A-62979A9F5BB2}"/>
              </a:ext>
            </a:extLst>
          </p:cNvPr>
          <p:cNvSpPr/>
          <p:nvPr/>
        </p:nvSpPr>
        <p:spPr>
          <a:xfrm>
            <a:off x="2218306" y="5698634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2E3878-DC4A-4762-90CA-5A4630B2C5EF}"/>
              </a:ext>
            </a:extLst>
          </p:cNvPr>
          <p:cNvSpPr txBox="1"/>
          <p:nvPr/>
        </p:nvSpPr>
        <p:spPr>
          <a:xfrm>
            <a:off x="2261406" y="5748440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cs typeface="Arial" pitchFamily="34" charset="0"/>
              </a:rPr>
              <a:t>전재우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4" name="Group 58">
            <a:extLst>
              <a:ext uri="{FF2B5EF4-FFF2-40B4-BE49-F238E27FC236}">
                <a16:creationId xmlns:a16="http://schemas.microsoft.com/office/drawing/2014/main" id="{F18529EF-2542-45F9-B887-0E69034CF441}"/>
              </a:ext>
            </a:extLst>
          </p:cNvPr>
          <p:cNvGrpSpPr/>
          <p:nvPr/>
        </p:nvGrpSpPr>
        <p:grpSpPr>
          <a:xfrm>
            <a:off x="5166689" y="4089019"/>
            <a:ext cx="2069711" cy="1549456"/>
            <a:chOff x="3185660" y="1715063"/>
            <a:chExt cx="1399220" cy="136281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224E7AD-698F-44F6-BACD-219931DF349B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1CA209-43A1-4FC8-B741-407186EC3B49}"/>
                </a:ext>
              </a:extLst>
            </p:cNvPr>
            <p:cNvSpPr txBox="1"/>
            <p:nvPr/>
          </p:nvSpPr>
          <p:spPr>
            <a:xfrm>
              <a:off x="3185660" y="1913855"/>
              <a:ext cx="1260140" cy="116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나만의 레시피 게시판 관리 </a:t>
              </a:r>
              <a:r>
                <a:rPr lang="ko-KR" altLang="en-US" sz="1600" b="1" dirty="0" smtClean="0"/>
                <a:t>기능</a:t>
              </a:r>
              <a:endParaRPr lang="en-US" altLang="ko-KR" sz="1600" b="1" dirty="0" smtClean="0"/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600" b="1" dirty="0" smtClean="0"/>
                <a:t> </a:t>
              </a:r>
              <a:r>
                <a:rPr lang="ko-KR" altLang="en-US" sz="1600" b="1" dirty="0"/>
                <a:t>볶음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튀김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부침 요리 레시피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7" name="Rectangle: Rounded Corners 77">
            <a:extLst>
              <a:ext uri="{FF2B5EF4-FFF2-40B4-BE49-F238E27FC236}">
                <a16:creationId xmlns:a16="http://schemas.microsoft.com/office/drawing/2014/main" id="{1EA89990-DC5C-4C3C-8C36-675915931768}"/>
              </a:ext>
            </a:extLst>
          </p:cNvPr>
          <p:cNvSpPr/>
          <p:nvPr/>
        </p:nvSpPr>
        <p:spPr>
          <a:xfrm>
            <a:off x="5521403" y="5775955"/>
            <a:ext cx="1177448" cy="407391"/>
          </a:xfrm>
          <a:prstGeom prst="roundRect">
            <a:avLst>
              <a:gd name="adj" fmla="val 233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03743E-EF63-4400-87C1-BC09675A2707}"/>
              </a:ext>
            </a:extLst>
          </p:cNvPr>
          <p:cNvSpPr txBox="1"/>
          <p:nvPr/>
        </p:nvSpPr>
        <p:spPr>
          <a:xfrm>
            <a:off x="5564503" y="5825761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cs typeface="Arial" pitchFamily="34" charset="0"/>
              </a:rPr>
              <a:t>안병진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458C5A-79EF-4C7F-8BDA-FB85450D0D03}"/>
              </a:ext>
            </a:extLst>
          </p:cNvPr>
          <p:cNvSpPr txBox="1"/>
          <p:nvPr/>
        </p:nvSpPr>
        <p:spPr>
          <a:xfrm>
            <a:off x="2193077" y="3165132"/>
            <a:ext cx="109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cs typeface="Arial" pitchFamily="34" charset="0"/>
              </a:rPr>
              <a:t>전범관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20" y="1284605"/>
            <a:ext cx="8251190" cy="539940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</a:t>
            </a:r>
            <a:r>
              <a:rPr lang="en-US" altLang="ko-KR" dirty="0" err="1" smtClean="0"/>
              <a:t>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8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1374775"/>
            <a:ext cx="8251190" cy="539178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10" y="1329690"/>
            <a:ext cx="8251190" cy="539623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 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362075"/>
            <a:ext cx="8251190" cy="538988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QuestionAnswerUpdate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ReplyUpdate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24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354195" y="5918835"/>
            <a:ext cx="348488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850640" y="2966085"/>
            <a:ext cx="45053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신고하기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smtClean="0"/>
              <a:t>신고하기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887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375410"/>
            <a:ext cx="8251190" cy="539178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insert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368425"/>
            <a:ext cx="8251190" cy="53943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DeclationAnswerInsert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Answer insert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0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65" y="1495425"/>
            <a:ext cx="8251190" cy="642429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90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15" y="1466850"/>
            <a:ext cx="8251190" cy="53943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</a:t>
            </a:r>
            <a:r>
              <a:rPr lang="en-US" altLang="ko-KR" dirty="0" err="1" smtClean="0"/>
              <a:t>DetailView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65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0" y="1466850"/>
            <a:ext cx="8251190" cy="53943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6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848995" y="782320"/>
            <a:ext cx="28860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설정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20" y="2604770"/>
            <a:ext cx="3896360" cy="1667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4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4055" y="557530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15" y="1466850"/>
            <a:ext cx="8251190" cy="53943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2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Delete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75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699135" y="623518"/>
            <a:ext cx="10801350" cy="5761355"/>
          </a:xfrm>
          <a:prstGeom prst="rect">
            <a:avLst/>
          </a:prstGeom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15" y="1524000"/>
            <a:ext cx="8251190" cy="53943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49809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DeclationAnswerUpdate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Declaration Answer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6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604</Words>
  <Application>Microsoft Office PowerPoint</Application>
  <PresentationFormat>와이드스크린</PresentationFormat>
  <Paragraphs>250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Arial Unicode MS</vt:lpstr>
      <vt:lpstr>FZShuTi</vt:lpstr>
      <vt:lpstr>맑은 고딕</vt:lpstr>
      <vt:lpstr>Arial</vt:lpstr>
      <vt:lpstr>Cover and End Slide Master</vt:lpstr>
      <vt:lpstr>Contents Slide Master</vt:lpstr>
      <vt:lpstr>Section Break Slide Master</vt:lpstr>
      <vt:lpstr>오늘 뭐 먹지?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전 재우</cp:lastModifiedBy>
  <cp:revision>172</cp:revision>
  <dcterms:created xsi:type="dcterms:W3CDTF">2019-01-14T06:35:35Z</dcterms:created>
  <dcterms:modified xsi:type="dcterms:W3CDTF">2020-08-18T06:05:19Z</dcterms:modified>
</cp:coreProperties>
</file>